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4" r:id="rId3"/>
    <p:sldId id="288" r:id="rId4"/>
    <p:sldId id="268" r:id="rId5"/>
    <p:sldId id="295" r:id="rId6"/>
    <p:sldId id="296" r:id="rId7"/>
    <p:sldId id="300" r:id="rId8"/>
    <p:sldId id="277" r:id="rId9"/>
    <p:sldId id="263" r:id="rId10"/>
    <p:sldId id="278" r:id="rId11"/>
    <p:sldId id="289" r:id="rId12"/>
    <p:sldId id="284" r:id="rId13"/>
    <p:sldId id="287" r:id="rId14"/>
    <p:sldId id="286" r:id="rId15"/>
    <p:sldId id="297" r:id="rId16"/>
    <p:sldId id="279" r:id="rId17"/>
    <p:sldId id="293" r:id="rId18"/>
    <p:sldId id="294" r:id="rId19"/>
    <p:sldId id="301" r:id="rId20"/>
    <p:sldId id="303" r:id="rId21"/>
    <p:sldId id="298" r:id="rId22"/>
    <p:sldId id="299" r:id="rId23"/>
    <p:sldId id="304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Green Factor Projects Reviewed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C4-497D-91BC-24C1B58C69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C4-497D-91BC-24C1B58C694C}"/>
              </c:ext>
            </c:extLst>
          </c:dPt>
          <c:cat>
            <c:strRef>
              <c:f>Sheet1!$A$2:$A$3</c:f>
              <c:strCache>
                <c:ptCount val="2"/>
                <c:pt idx="0">
                  <c:v>Reviewed</c:v>
                </c:pt>
                <c:pt idx="1">
                  <c:v>Needs Review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350</c:v>
                </c:pt>
                <c:pt idx="1">
                  <c:v>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8-4C41-8303-1BF977BB7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50" b="0" dirty="0"/>
              <a:t>Number of Green Roofs by Year (2010-2018)</a:t>
            </a:r>
          </a:p>
        </c:rich>
      </c:tx>
      <c:layout>
        <c:manualLayout>
          <c:xMode val="edge"/>
          <c:yMode val="edge"/>
          <c:x val="0.12329245216765784"/>
          <c:y val="4.926108374384236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922637983779238E-2"/>
          <c:y val="0.58532019704433502"/>
          <c:w val="0.9541547240324415"/>
          <c:h val="0.33846863969590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F-4907-96F3-70E46E944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overlap val="-27"/>
        <c:axId val="383481224"/>
        <c:axId val="383484504"/>
      </c:barChart>
      <c:catAx>
        <c:axId val="383481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484504"/>
        <c:crosses val="autoZero"/>
        <c:auto val="1"/>
        <c:lblAlgn val="ctr"/>
        <c:lblOffset val="100"/>
        <c:noMultiLvlLbl val="0"/>
      </c:catAx>
      <c:valAx>
        <c:axId val="383484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34812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Number of Green Roofs by Year (2001-2009)</a:t>
            </a:r>
          </a:p>
        </c:rich>
      </c:tx>
      <c:layout>
        <c:manualLayout>
          <c:xMode val="edge"/>
          <c:yMode val="edge"/>
          <c:x val="0.11364935616430265"/>
          <c:y val="7.59493670886075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850622934047219E-2"/>
          <c:y val="0.11469985539226427"/>
          <c:w val="0.95615649025956961"/>
          <c:h val="0.82412594761887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28575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1-494E-9DD8-BCC499D5F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overlap val="-27"/>
        <c:axId val="384823264"/>
        <c:axId val="384817032"/>
      </c:barChart>
      <c:catAx>
        <c:axId val="38482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817032"/>
        <c:crosses val="autoZero"/>
        <c:auto val="1"/>
        <c:lblAlgn val="ctr"/>
        <c:lblOffset val="100"/>
        <c:noMultiLvlLbl val="0"/>
      </c:catAx>
      <c:valAx>
        <c:axId val="384817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482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Sheet1!$A$4:$A$9</cx:f>
        <cx:lvl ptCount="6">
          <cx:pt idx="2">2009 Survey</cx:pt>
          <cx:pt idx="3">2018 Survey</cx:pt>
        </cx:lvl>
      </cx:strDim>
      <cx:numDim type="val">
        <cx:f>Sheet1!$B$4:$B$9</cx:f>
        <cx:lvl ptCount="6" formatCode="General">
          <cx:pt idx="2">359375</cx:pt>
          <cx:pt idx="3">47643</cx:pt>
        </cx:lvl>
      </cx:numDim>
    </cx:data>
  </cx:chartData>
  <cx:chart>
    <cx:title pos="t" align="ctr" overlay="0">
      <cx:tx>
        <cx:txData>
          <cx:v>Total Square Feet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862" b="1" i="0" u="none" strike="noStrike" baseline="0" dirty="0">
              <a:solidFill>
                <a:srgbClr val="404040">
                  <a:lumMod val="65000"/>
                  <a:lumOff val="35000"/>
                </a:srgbClr>
              </a:solidFill>
              <a:latin typeface="Euphemia"/>
            </a:rPr>
            <a:t>Total Square Feet</a:t>
          </a:r>
        </a:p>
      </cx:txPr>
    </cx:title>
    <cx:plotArea>
      <cx:plotAreaRegion>
        <cx:series layoutId="waterfall" uniqueId="{0E2C6AAA-3826-4039-82B4-66A99FA3DE71}">
          <cx:tx>
            <cx:txData>
              <cx:f>Sheet1!$B$1</cx:f>
              <cx:v>Series1</cx:v>
            </cx:txData>
          </cx:tx>
          <cx:dataLabels pos="outEnd">
            <cx:numFmt formatCode="#,##0" sourceLinked="0"/>
            <cx:visibility seriesName="0" categoryName="0" value="1"/>
            <cx:separator>, </cx:separator>
            <cx:dataLabel idx="2">
              <cx:numFmt formatCode="#,##0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en-US" sz="1400" b="0" i="0" u="none" strike="noStrike" baseline="0">
                      <a:solidFill>
                        <a:srgbClr val="404040">
                          <a:lumMod val="65000"/>
                          <a:lumOff val="35000"/>
                        </a:srgbClr>
                      </a:solidFill>
                      <a:latin typeface="Euphemia"/>
                    </a:rPr>
                    <a:t>359,375</a:t>
                  </a:r>
                </a:p>
              </cx:txPr>
              <cx:separator>, </cx:separato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en-US" sz="1400" b="0" i="0" u="none" strike="noStrike" baseline="0">
                      <a:solidFill>
                        <a:srgbClr val="404040">
                          <a:lumMod val="65000"/>
                          <a:lumOff val="35000"/>
                        </a:srgbClr>
                      </a:solidFill>
                      <a:latin typeface="Euphemia"/>
                    </a:rPr>
                    <a:t>47,643</a:t>
                  </a:r>
                </a:p>
              </cx:txPr>
            </cx:dataLabel>
          </cx:dataLabels>
          <cx:dataId val="0"/>
          <cx:layoutPr>
            <cx:visibility connectorLines="0"/>
            <cx:subtotals>
              <cx:idx val="0"/>
              <cx:idx val="4"/>
              <cx:idx val="7"/>
            </cx:subtotals>
          </cx:layoutPr>
        </cx:series>
      </cx:plotAreaRegion>
      <cx:axis id="0" hidden="1">
        <cx:catScaling gapWidth="0.41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600" b="0"/>
            </a:pPr>
            <a:endParaRPr lang="en-US" sz="1600" b="0" i="0" u="none" strike="noStrike" baseline="0">
              <a:solidFill>
                <a:srgbClr val="404040">
                  <a:lumMod val="65000"/>
                  <a:lumOff val="35000"/>
                </a:srgbClr>
              </a:solidFill>
              <a:latin typeface="Euphemia"/>
            </a:endParaRPr>
          </a:p>
        </cx:txPr>
      </cx:axis>
      <cx:axis id="1" hidden="1">
        <cx:valScaling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7874B-BB7A-424A-9421-0444ADB5414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2B3D787-E2C4-435B-8F3F-5DA23D2B527F}">
      <dgm:prSet phldrT="[Text]"/>
      <dgm:spPr/>
      <dgm:t>
        <a:bodyPr/>
        <a:lstStyle/>
        <a:p>
          <a:r>
            <a:rPr lang="en-US" dirty="0"/>
            <a:t>Getting connected</a:t>
          </a:r>
        </a:p>
      </dgm:t>
    </dgm:pt>
    <dgm:pt modelId="{94DBA704-B62A-4902-9F19-8F44B4472405}" type="parTrans" cxnId="{C8667060-7CE3-4C00-B28E-26C38A86ADD9}">
      <dgm:prSet/>
      <dgm:spPr/>
      <dgm:t>
        <a:bodyPr/>
        <a:lstStyle/>
        <a:p>
          <a:endParaRPr lang="en-US"/>
        </a:p>
      </dgm:t>
    </dgm:pt>
    <dgm:pt modelId="{78709873-2ED3-4100-B8C7-3718F2734520}" type="sibTrans" cxnId="{C8667060-7CE3-4C00-B28E-26C38A86ADD9}">
      <dgm:prSet/>
      <dgm:spPr/>
      <dgm:t>
        <a:bodyPr/>
        <a:lstStyle/>
        <a:p>
          <a:endParaRPr lang="en-US"/>
        </a:p>
      </dgm:t>
    </dgm:pt>
    <dgm:pt modelId="{996C5A86-5476-41F8-B31E-168F5D5106EC}">
      <dgm:prSet phldrT="[Text]"/>
      <dgm:spPr/>
      <dgm:t>
        <a:bodyPr/>
        <a:lstStyle/>
        <a:p>
          <a:r>
            <a:rPr lang="en-US" dirty="0"/>
            <a:t>Research</a:t>
          </a:r>
        </a:p>
      </dgm:t>
    </dgm:pt>
    <dgm:pt modelId="{C1226535-1DB0-46A7-90C3-3D487296B29B}" type="parTrans" cxnId="{C00A23C1-78BE-4E0D-A2AC-100EC51FFDD0}">
      <dgm:prSet/>
      <dgm:spPr/>
      <dgm:t>
        <a:bodyPr/>
        <a:lstStyle/>
        <a:p>
          <a:endParaRPr lang="en-US"/>
        </a:p>
      </dgm:t>
    </dgm:pt>
    <dgm:pt modelId="{038C6E43-364D-49B1-8EFC-77A9FE7F8B6A}" type="sibTrans" cxnId="{C00A23C1-78BE-4E0D-A2AC-100EC51FFDD0}">
      <dgm:prSet/>
      <dgm:spPr/>
      <dgm:t>
        <a:bodyPr/>
        <a:lstStyle/>
        <a:p>
          <a:endParaRPr lang="en-US"/>
        </a:p>
      </dgm:t>
    </dgm:pt>
    <dgm:pt modelId="{B5A21C54-4D0D-4427-8AA7-CC5FB195C93D}">
      <dgm:prSet phldrT="[Text]"/>
      <dgm:spPr/>
      <dgm:t>
        <a:bodyPr/>
        <a:lstStyle/>
        <a:p>
          <a:r>
            <a:rPr lang="en-US" dirty="0"/>
            <a:t>Organizing data</a:t>
          </a:r>
        </a:p>
      </dgm:t>
    </dgm:pt>
    <dgm:pt modelId="{A2AB5BAA-B33F-47FC-9657-82D3D6135B16}" type="parTrans" cxnId="{76BA9EE8-D2B0-45A5-AECF-6DD9DE281AAE}">
      <dgm:prSet/>
      <dgm:spPr/>
      <dgm:t>
        <a:bodyPr/>
        <a:lstStyle/>
        <a:p>
          <a:endParaRPr lang="en-US"/>
        </a:p>
      </dgm:t>
    </dgm:pt>
    <dgm:pt modelId="{2500AC52-7FF7-4D02-B8DF-59874262B493}" type="sibTrans" cxnId="{76BA9EE8-D2B0-45A5-AECF-6DD9DE281AAE}">
      <dgm:prSet/>
      <dgm:spPr/>
      <dgm:t>
        <a:bodyPr/>
        <a:lstStyle/>
        <a:p>
          <a:endParaRPr lang="en-US"/>
        </a:p>
      </dgm:t>
    </dgm:pt>
    <dgm:pt modelId="{EDB0A005-0363-47E5-B2C3-4144F98D9986}" type="pres">
      <dgm:prSet presAssocID="{ECF7874B-BB7A-424A-9421-0444ADB5414D}" presName="Name0" presStyleCnt="0">
        <dgm:presLayoutVars>
          <dgm:dir/>
          <dgm:resizeHandles val="exact"/>
        </dgm:presLayoutVars>
      </dgm:prSet>
      <dgm:spPr/>
    </dgm:pt>
    <dgm:pt modelId="{ED501C70-0653-44D9-8E6E-136A94D9F748}" type="pres">
      <dgm:prSet presAssocID="{A2B3D787-E2C4-435B-8F3F-5DA23D2B527F}" presName="node" presStyleLbl="node1" presStyleIdx="0" presStyleCnt="3">
        <dgm:presLayoutVars>
          <dgm:bulletEnabled val="1"/>
        </dgm:presLayoutVars>
      </dgm:prSet>
      <dgm:spPr/>
    </dgm:pt>
    <dgm:pt modelId="{D636BA43-5DC4-4C44-8837-4693AB5C4F85}" type="pres">
      <dgm:prSet presAssocID="{78709873-2ED3-4100-B8C7-3718F2734520}" presName="sibTrans" presStyleLbl="sibTrans2D1" presStyleIdx="0" presStyleCnt="2"/>
      <dgm:spPr/>
    </dgm:pt>
    <dgm:pt modelId="{68E81F2D-FBD8-453A-A029-8266FD96D720}" type="pres">
      <dgm:prSet presAssocID="{78709873-2ED3-4100-B8C7-3718F2734520}" presName="connectorText" presStyleLbl="sibTrans2D1" presStyleIdx="0" presStyleCnt="2"/>
      <dgm:spPr/>
    </dgm:pt>
    <dgm:pt modelId="{40B3EB00-A7BE-4F92-97BB-C56508BB6AF9}" type="pres">
      <dgm:prSet presAssocID="{996C5A86-5476-41F8-B31E-168F5D5106EC}" presName="node" presStyleLbl="node1" presStyleIdx="1" presStyleCnt="3">
        <dgm:presLayoutVars>
          <dgm:bulletEnabled val="1"/>
        </dgm:presLayoutVars>
      </dgm:prSet>
      <dgm:spPr/>
    </dgm:pt>
    <dgm:pt modelId="{19CB7AAE-55D7-4F2B-80F3-B8727CECC42D}" type="pres">
      <dgm:prSet presAssocID="{038C6E43-364D-49B1-8EFC-77A9FE7F8B6A}" presName="sibTrans" presStyleLbl="sibTrans2D1" presStyleIdx="1" presStyleCnt="2"/>
      <dgm:spPr/>
    </dgm:pt>
    <dgm:pt modelId="{89F8355C-E559-431B-97D0-1E0B91B85387}" type="pres">
      <dgm:prSet presAssocID="{038C6E43-364D-49B1-8EFC-77A9FE7F8B6A}" presName="connectorText" presStyleLbl="sibTrans2D1" presStyleIdx="1" presStyleCnt="2"/>
      <dgm:spPr/>
    </dgm:pt>
    <dgm:pt modelId="{E9B6E413-DEC3-4604-AA86-52E410CC3F5B}" type="pres">
      <dgm:prSet presAssocID="{B5A21C54-4D0D-4427-8AA7-CC5FB195C93D}" presName="node" presStyleLbl="node1" presStyleIdx="2" presStyleCnt="3">
        <dgm:presLayoutVars>
          <dgm:bulletEnabled val="1"/>
        </dgm:presLayoutVars>
      </dgm:prSet>
      <dgm:spPr/>
    </dgm:pt>
  </dgm:ptLst>
  <dgm:cxnLst>
    <dgm:cxn modelId="{8525D60B-8E00-42CF-8004-1FC3D7F2127C}" type="presOf" srcId="{038C6E43-364D-49B1-8EFC-77A9FE7F8B6A}" destId="{19CB7AAE-55D7-4F2B-80F3-B8727CECC42D}" srcOrd="0" destOrd="0" presId="urn:microsoft.com/office/officeart/2005/8/layout/process1"/>
    <dgm:cxn modelId="{C8667060-7CE3-4C00-B28E-26C38A86ADD9}" srcId="{ECF7874B-BB7A-424A-9421-0444ADB5414D}" destId="{A2B3D787-E2C4-435B-8F3F-5DA23D2B527F}" srcOrd="0" destOrd="0" parTransId="{94DBA704-B62A-4902-9F19-8F44B4472405}" sibTransId="{78709873-2ED3-4100-B8C7-3718F2734520}"/>
    <dgm:cxn modelId="{BE6CB069-E682-4F89-B733-E1EECAB6FF2D}" type="presOf" srcId="{78709873-2ED3-4100-B8C7-3718F2734520}" destId="{D636BA43-5DC4-4C44-8837-4693AB5C4F85}" srcOrd="0" destOrd="0" presId="urn:microsoft.com/office/officeart/2005/8/layout/process1"/>
    <dgm:cxn modelId="{C6F6A985-915D-4744-8E2E-D35CE120EB08}" type="presOf" srcId="{996C5A86-5476-41F8-B31E-168F5D5106EC}" destId="{40B3EB00-A7BE-4F92-97BB-C56508BB6AF9}" srcOrd="0" destOrd="0" presId="urn:microsoft.com/office/officeart/2005/8/layout/process1"/>
    <dgm:cxn modelId="{2B8C53BA-1AE7-40F0-8FF1-4B9256334D9D}" type="presOf" srcId="{038C6E43-364D-49B1-8EFC-77A9FE7F8B6A}" destId="{89F8355C-E559-431B-97D0-1E0B91B85387}" srcOrd="1" destOrd="0" presId="urn:microsoft.com/office/officeart/2005/8/layout/process1"/>
    <dgm:cxn modelId="{C00A23C1-78BE-4E0D-A2AC-100EC51FFDD0}" srcId="{ECF7874B-BB7A-424A-9421-0444ADB5414D}" destId="{996C5A86-5476-41F8-B31E-168F5D5106EC}" srcOrd="1" destOrd="0" parTransId="{C1226535-1DB0-46A7-90C3-3D487296B29B}" sibTransId="{038C6E43-364D-49B1-8EFC-77A9FE7F8B6A}"/>
    <dgm:cxn modelId="{5ADF06D4-6AE6-496F-AEF6-EE598ABD5A0A}" type="presOf" srcId="{A2B3D787-E2C4-435B-8F3F-5DA23D2B527F}" destId="{ED501C70-0653-44D9-8E6E-136A94D9F748}" srcOrd="0" destOrd="0" presId="urn:microsoft.com/office/officeart/2005/8/layout/process1"/>
    <dgm:cxn modelId="{0290A4E3-17C7-4ABF-A3C1-5256F313AB40}" type="presOf" srcId="{ECF7874B-BB7A-424A-9421-0444ADB5414D}" destId="{EDB0A005-0363-47E5-B2C3-4144F98D9986}" srcOrd="0" destOrd="0" presId="urn:microsoft.com/office/officeart/2005/8/layout/process1"/>
    <dgm:cxn modelId="{76BA9EE8-D2B0-45A5-AECF-6DD9DE281AAE}" srcId="{ECF7874B-BB7A-424A-9421-0444ADB5414D}" destId="{B5A21C54-4D0D-4427-8AA7-CC5FB195C93D}" srcOrd="2" destOrd="0" parTransId="{A2AB5BAA-B33F-47FC-9657-82D3D6135B16}" sibTransId="{2500AC52-7FF7-4D02-B8DF-59874262B493}"/>
    <dgm:cxn modelId="{4E1F91ED-852B-40FC-A29C-317D5014F475}" type="presOf" srcId="{78709873-2ED3-4100-B8C7-3718F2734520}" destId="{68E81F2D-FBD8-453A-A029-8266FD96D720}" srcOrd="1" destOrd="0" presId="urn:microsoft.com/office/officeart/2005/8/layout/process1"/>
    <dgm:cxn modelId="{05F3E9F5-E5DB-4AC4-BA2E-E65B8075C7A1}" type="presOf" srcId="{B5A21C54-4D0D-4427-8AA7-CC5FB195C93D}" destId="{E9B6E413-DEC3-4604-AA86-52E410CC3F5B}" srcOrd="0" destOrd="0" presId="urn:microsoft.com/office/officeart/2005/8/layout/process1"/>
    <dgm:cxn modelId="{41A6DB6B-A6B6-48E9-AA2B-3425E97AFC85}" type="presParOf" srcId="{EDB0A005-0363-47E5-B2C3-4144F98D9986}" destId="{ED501C70-0653-44D9-8E6E-136A94D9F748}" srcOrd="0" destOrd="0" presId="urn:microsoft.com/office/officeart/2005/8/layout/process1"/>
    <dgm:cxn modelId="{94B7C6D3-5917-45D8-AFDD-B57704C0464E}" type="presParOf" srcId="{EDB0A005-0363-47E5-B2C3-4144F98D9986}" destId="{D636BA43-5DC4-4C44-8837-4693AB5C4F85}" srcOrd="1" destOrd="0" presId="urn:microsoft.com/office/officeart/2005/8/layout/process1"/>
    <dgm:cxn modelId="{C3663192-0C67-45F3-A7F1-8353C708BCD0}" type="presParOf" srcId="{D636BA43-5DC4-4C44-8837-4693AB5C4F85}" destId="{68E81F2D-FBD8-453A-A029-8266FD96D720}" srcOrd="0" destOrd="0" presId="urn:microsoft.com/office/officeart/2005/8/layout/process1"/>
    <dgm:cxn modelId="{6D5AA87D-BD03-4909-B22E-B7879B168838}" type="presParOf" srcId="{EDB0A005-0363-47E5-B2C3-4144F98D9986}" destId="{40B3EB00-A7BE-4F92-97BB-C56508BB6AF9}" srcOrd="2" destOrd="0" presId="urn:microsoft.com/office/officeart/2005/8/layout/process1"/>
    <dgm:cxn modelId="{48EE4AB3-6925-49FC-BDD4-63478D029C36}" type="presParOf" srcId="{EDB0A005-0363-47E5-B2C3-4144F98D9986}" destId="{19CB7AAE-55D7-4F2B-80F3-B8727CECC42D}" srcOrd="3" destOrd="0" presId="urn:microsoft.com/office/officeart/2005/8/layout/process1"/>
    <dgm:cxn modelId="{3907C0B3-D394-455C-8A86-8FAEB07F1333}" type="presParOf" srcId="{19CB7AAE-55D7-4F2B-80F3-B8727CECC42D}" destId="{89F8355C-E559-431B-97D0-1E0B91B85387}" srcOrd="0" destOrd="0" presId="urn:microsoft.com/office/officeart/2005/8/layout/process1"/>
    <dgm:cxn modelId="{2B46788B-926D-49A5-8D02-8FE11DB669CE}" type="presParOf" srcId="{EDB0A005-0363-47E5-B2C3-4144F98D9986}" destId="{E9B6E413-DEC3-4604-AA86-52E410CC3F5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AD0801-5C44-47CA-84CF-753F3F80FF8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DF2AD-A0EC-43C1-8C84-6AFE597CBA56}">
      <dgm:prSet phldrT="[Text]"/>
      <dgm:spPr/>
      <dgm:t>
        <a:bodyPr/>
        <a:lstStyle/>
        <a:p>
          <a:r>
            <a:rPr lang="en-US" dirty="0"/>
            <a:t>Complete research</a:t>
          </a:r>
        </a:p>
      </dgm:t>
    </dgm:pt>
    <dgm:pt modelId="{9145A212-4210-48E5-8F09-39C4685AFE46}" type="parTrans" cxnId="{6CE627CA-BDAF-4A95-BCA6-AD6A3329FC06}">
      <dgm:prSet/>
      <dgm:spPr/>
      <dgm:t>
        <a:bodyPr/>
        <a:lstStyle/>
        <a:p>
          <a:endParaRPr lang="en-US"/>
        </a:p>
      </dgm:t>
    </dgm:pt>
    <dgm:pt modelId="{C7B7E1CC-A2F8-46DA-8FAF-17638A6141CC}" type="sibTrans" cxnId="{6CE627CA-BDAF-4A95-BCA6-AD6A3329FC06}">
      <dgm:prSet/>
      <dgm:spPr/>
      <dgm:t>
        <a:bodyPr/>
        <a:lstStyle/>
        <a:p>
          <a:endParaRPr lang="en-US"/>
        </a:p>
      </dgm:t>
    </dgm:pt>
    <dgm:pt modelId="{F93C6AC9-659A-45BE-98C6-9BA6EC1F450B}">
      <dgm:prSet phldrT="[Text]"/>
      <dgm:spPr/>
      <dgm:t>
        <a:bodyPr/>
        <a:lstStyle/>
        <a:p>
          <a:r>
            <a:rPr lang="en-US" dirty="0"/>
            <a:t>Seattle Green Factor scoresheets</a:t>
          </a:r>
        </a:p>
      </dgm:t>
    </dgm:pt>
    <dgm:pt modelId="{EBE3B254-2422-4C06-8A50-374ECC08C4D8}" type="parTrans" cxnId="{BE1D18BD-0C89-4CC6-BBDF-4D7AEC6CC766}">
      <dgm:prSet/>
      <dgm:spPr/>
      <dgm:t>
        <a:bodyPr/>
        <a:lstStyle/>
        <a:p>
          <a:endParaRPr lang="en-US"/>
        </a:p>
      </dgm:t>
    </dgm:pt>
    <dgm:pt modelId="{3CF77E2C-DA9C-417E-8004-C52550711335}" type="sibTrans" cxnId="{BE1D18BD-0C89-4CC6-BBDF-4D7AEC6CC766}">
      <dgm:prSet/>
      <dgm:spPr/>
      <dgm:t>
        <a:bodyPr/>
        <a:lstStyle/>
        <a:p>
          <a:endParaRPr lang="en-US"/>
        </a:p>
      </dgm:t>
    </dgm:pt>
    <dgm:pt modelId="{75BDBF3D-3648-4A14-B227-F7693AE93DF8}">
      <dgm:prSet phldrT="[Text]"/>
      <dgm:spPr/>
      <dgm:t>
        <a:bodyPr/>
        <a:lstStyle/>
        <a:p>
          <a:r>
            <a:rPr lang="en-US" dirty="0"/>
            <a:t>Green roof questionnaire</a:t>
          </a:r>
        </a:p>
      </dgm:t>
    </dgm:pt>
    <dgm:pt modelId="{0C5602A6-AB5D-4859-B479-0A238F512E71}" type="parTrans" cxnId="{7222B095-9B2F-4216-AA41-7ECFD9AD6E0F}">
      <dgm:prSet/>
      <dgm:spPr/>
      <dgm:t>
        <a:bodyPr/>
        <a:lstStyle/>
        <a:p>
          <a:endParaRPr lang="en-US"/>
        </a:p>
      </dgm:t>
    </dgm:pt>
    <dgm:pt modelId="{39CFB2C6-66E8-405A-8CE2-33AC56CDA3D0}" type="sibTrans" cxnId="{7222B095-9B2F-4216-AA41-7ECFD9AD6E0F}">
      <dgm:prSet/>
      <dgm:spPr/>
      <dgm:t>
        <a:bodyPr/>
        <a:lstStyle/>
        <a:p>
          <a:endParaRPr lang="en-US"/>
        </a:p>
      </dgm:t>
    </dgm:pt>
    <dgm:pt modelId="{06672A41-0AA2-4F86-87A1-2175D9AF793B}">
      <dgm:prSet phldrT="[Text]"/>
      <dgm:spPr/>
      <dgm:t>
        <a:bodyPr/>
        <a:lstStyle/>
        <a:p>
          <a:r>
            <a:rPr lang="en-US" dirty="0"/>
            <a:t>Results</a:t>
          </a:r>
        </a:p>
      </dgm:t>
    </dgm:pt>
    <dgm:pt modelId="{733C2A1E-0EE9-4D25-9D07-3D61D5BD6EC6}" type="parTrans" cxnId="{9E015653-2DCA-45B8-9C9E-01F35EF682F0}">
      <dgm:prSet/>
      <dgm:spPr/>
      <dgm:t>
        <a:bodyPr/>
        <a:lstStyle/>
        <a:p>
          <a:endParaRPr lang="en-US"/>
        </a:p>
      </dgm:t>
    </dgm:pt>
    <dgm:pt modelId="{399F2E32-B92F-48F7-A9FF-68D0F9656447}" type="sibTrans" cxnId="{9E015653-2DCA-45B8-9C9E-01F35EF682F0}">
      <dgm:prSet/>
      <dgm:spPr/>
      <dgm:t>
        <a:bodyPr/>
        <a:lstStyle/>
        <a:p>
          <a:endParaRPr lang="en-US"/>
        </a:p>
      </dgm:t>
    </dgm:pt>
    <dgm:pt modelId="{785E5B89-B7DC-47CF-8C9E-FE646CDA1614}">
      <dgm:prSet phldrT="[Text]"/>
      <dgm:spPr/>
      <dgm:t>
        <a:bodyPr/>
        <a:lstStyle/>
        <a:p>
          <a:r>
            <a:rPr lang="en-US" dirty="0"/>
            <a:t>Organize data</a:t>
          </a:r>
        </a:p>
      </dgm:t>
    </dgm:pt>
    <dgm:pt modelId="{AF35BC23-3494-4A3D-8107-AD429B32C0AD}" type="parTrans" cxnId="{EF8FD7CE-5226-4352-8E1C-8404672F220E}">
      <dgm:prSet/>
      <dgm:spPr/>
      <dgm:t>
        <a:bodyPr/>
        <a:lstStyle/>
        <a:p>
          <a:endParaRPr lang="en-US"/>
        </a:p>
      </dgm:t>
    </dgm:pt>
    <dgm:pt modelId="{A5D2727D-123C-40BC-A089-1A420C78A6DA}" type="sibTrans" cxnId="{EF8FD7CE-5226-4352-8E1C-8404672F220E}">
      <dgm:prSet/>
      <dgm:spPr/>
      <dgm:t>
        <a:bodyPr/>
        <a:lstStyle/>
        <a:p>
          <a:endParaRPr lang="en-US"/>
        </a:p>
      </dgm:t>
    </dgm:pt>
    <dgm:pt modelId="{B9220A15-FDCB-4EC2-B9B7-E6320AF39874}">
      <dgm:prSet phldrT="[Text]"/>
      <dgm:spPr/>
      <dgm:t>
        <a:bodyPr/>
        <a:lstStyle/>
        <a:p>
          <a:r>
            <a:rPr lang="en-US" dirty="0"/>
            <a:t>Results to City of Seattle and Seattle Public Utilities</a:t>
          </a:r>
        </a:p>
      </dgm:t>
    </dgm:pt>
    <dgm:pt modelId="{7296CB7B-A168-4433-83FF-25BA85B169B4}" type="parTrans" cxnId="{559EC187-7F52-4AD8-B501-0E3528AD4DD5}">
      <dgm:prSet/>
      <dgm:spPr/>
      <dgm:t>
        <a:bodyPr/>
        <a:lstStyle/>
        <a:p>
          <a:endParaRPr lang="en-US"/>
        </a:p>
      </dgm:t>
    </dgm:pt>
    <dgm:pt modelId="{659599D9-5B1B-4015-8858-906F3F579641}" type="sibTrans" cxnId="{559EC187-7F52-4AD8-B501-0E3528AD4DD5}">
      <dgm:prSet/>
      <dgm:spPr/>
      <dgm:t>
        <a:bodyPr/>
        <a:lstStyle/>
        <a:p>
          <a:endParaRPr lang="en-US"/>
        </a:p>
      </dgm:t>
    </dgm:pt>
    <dgm:pt modelId="{E75A634D-5CF8-4AF4-821B-94BC8E9B0CAD}">
      <dgm:prSet phldrT="[Text]"/>
      <dgm:spPr/>
      <dgm:t>
        <a:bodyPr/>
        <a:lstStyle/>
        <a:p>
          <a:r>
            <a:rPr lang="en-US" dirty="0"/>
            <a:t>Write a report </a:t>
          </a:r>
        </a:p>
      </dgm:t>
    </dgm:pt>
    <dgm:pt modelId="{CF23B6ED-68C1-4261-A1AE-C03C59F79A56}" type="parTrans" cxnId="{EE6FAB78-12B8-48C5-B7B5-DC558F4868E0}">
      <dgm:prSet/>
      <dgm:spPr/>
      <dgm:t>
        <a:bodyPr/>
        <a:lstStyle/>
        <a:p>
          <a:endParaRPr lang="en-US"/>
        </a:p>
      </dgm:t>
    </dgm:pt>
    <dgm:pt modelId="{9C503BB2-E2E2-4C66-A310-A564D40FC393}" type="sibTrans" cxnId="{EE6FAB78-12B8-48C5-B7B5-DC558F4868E0}">
      <dgm:prSet/>
      <dgm:spPr/>
      <dgm:t>
        <a:bodyPr/>
        <a:lstStyle/>
        <a:p>
          <a:endParaRPr lang="en-US"/>
        </a:p>
      </dgm:t>
    </dgm:pt>
    <dgm:pt modelId="{6EEE094B-61A2-4C8E-B7C4-C2B2B7F7A6F0}">
      <dgm:prSet phldrT="[Text]"/>
      <dgm:spPr/>
      <dgm:t>
        <a:bodyPr/>
        <a:lstStyle/>
        <a:p>
          <a:r>
            <a:rPr lang="en-US" dirty="0"/>
            <a:t>Aerial maps</a:t>
          </a:r>
        </a:p>
      </dgm:t>
    </dgm:pt>
    <dgm:pt modelId="{E071200B-B52B-4BD8-AF33-A5F70A30067E}" type="parTrans" cxnId="{4C466194-B039-4F42-8F96-E653BD0016DE}">
      <dgm:prSet/>
      <dgm:spPr/>
      <dgm:t>
        <a:bodyPr/>
        <a:lstStyle/>
        <a:p>
          <a:endParaRPr lang="en-US"/>
        </a:p>
      </dgm:t>
    </dgm:pt>
    <dgm:pt modelId="{F87C2DCF-CACE-4FE6-9D0E-6F08A9D3B64C}" type="sibTrans" cxnId="{4C466194-B039-4F42-8F96-E653BD0016DE}">
      <dgm:prSet/>
      <dgm:spPr/>
      <dgm:t>
        <a:bodyPr/>
        <a:lstStyle/>
        <a:p>
          <a:endParaRPr lang="en-US"/>
        </a:p>
      </dgm:t>
    </dgm:pt>
    <dgm:pt modelId="{8AB8930D-A83C-4713-BE4A-60E03D997574}" type="pres">
      <dgm:prSet presAssocID="{E5AD0801-5C44-47CA-84CF-753F3F80FF88}" presName="Name0" presStyleCnt="0">
        <dgm:presLayoutVars>
          <dgm:dir/>
          <dgm:animLvl val="lvl"/>
          <dgm:resizeHandles/>
        </dgm:presLayoutVars>
      </dgm:prSet>
      <dgm:spPr/>
    </dgm:pt>
    <dgm:pt modelId="{1F2B8916-A901-4EB6-B9DE-55B0D996EEFA}" type="pres">
      <dgm:prSet presAssocID="{DDADF2AD-A0EC-43C1-8C84-6AFE597CBA56}" presName="linNode" presStyleCnt="0"/>
      <dgm:spPr/>
    </dgm:pt>
    <dgm:pt modelId="{21A6875A-3EE6-4693-8162-0B7A1837A644}" type="pres">
      <dgm:prSet presAssocID="{DDADF2AD-A0EC-43C1-8C84-6AFE597CBA56}" presName="parentShp" presStyleLbl="node1" presStyleIdx="0" presStyleCnt="2">
        <dgm:presLayoutVars>
          <dgm:bulletEnabled val="1"/>
        </dgm:presLayoutVars>
      </dgm:prSet>
      <dgm:spPr/>
    </dgm:pt>
    <dgm:pt modelId="{36B2104D-A69D-49BA-A233-4A18C560FF02}" type="pres">
      <dgm:prSet presAssocID="{DDADF2AD-A0EC-43C1-8C84-6AFE597CBA56}" presName="childShp" presStyleLbl="bgAccFollowNode1" presStyleIdx="0" presStyleCnt="2">
        <dgm:presLayoutVars>
          <dgm:bulletEnabled val="1"/>
        </dgm:presLayoutVars>
      </dgm:prSet>
      <dgm:spPr/>
    </dgm:pt>
    <dgm:pt modelId="{82095262-30EA-4887-8295-D00C91B45C8E}" type="pres">
      <dgm:prSet presAssocID="{C7B7E1CC-A2F8-46DA-8FAF-17638A6141CC}" presName="spacing" presStyleCnt="0"/>
      <dgm:spPr/>
    </dgm:pt>
    <dgm:pt modelId="{03B89AFB-0A20-4A38-A17E-D2DD4134D616}" type="pres">
      <dgm:prSet presAssocID="{06672A41-0AA2-4F86-87A1-2175D9AF793B}" presName="linNode" presStyleCnt="0"/>
      <dgm:spPr/>
    </dgm:pt>
    <dgm:pt modelId="{34D13430-1E01-4BE9-8FF7-19D001E05AA5}" type="pres">
      <dgm:prSet presAssocID="{06672A41-0AA2-4F86-87A1-2175D9AF793B}" presName="parentShp" presStyleLbl="node1" presStyleIdx="1" presStyleCnt="2">
        <dgm:presLayoutVars>
          <dgm:bulletEnabled val="1"/>
        </dgm:presLayoutVars>
      </dgm:prSet>
      <dgm:spPr/>
    </dgm:pt>
    <dgm:pt modelId="{464C3057-51DE-4560-A634-FC304748A61F}" type="pres">
      <dgm:prSet presAssocID="{06672A41-0AA2-4F86-87A1-2175D9AF793B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8F8E812-709F-4620-BDF4-5A3874C03003}" type="presOf" srcId="{785E5B89-B7DC-47CF-8C9E-FE646CDA1614}" destId="{464C3057-51DE-4560-A634-FC304748A61F}" srcOrd="0" destOrd="0" presId="urn:microsoft.com/office/officeart/2005/8/layout/vList6"/>
    <dgm:cxn modelId="{3082DD20-FF4E-4BE9-BB04-D8CBB7AEE831}" type="presOf" srcId="{E75A634D-5CF8-4AF4-821B-94BC8E9B0CAD}" destId="{464C3057-51DE-4560-A634-FC304748A61F}" srcOrd="0" destOrd="1" presId="urn:microsoft.com/office/officeart/2005/8/layout/vList6"/>
    <dgm:cxn modelId="{C6277039-6D09-4BB4-99A3-A333419D4505}" type="presOf" srcId="{6EEE094B-61A2-4C8E-B7C4-C2B2B7F7A6F0}" destId="{36B2104D-A69D-49BA-A233-4A18C560FF02}" srcOrd="0" destOrd="2" presId="urn:microsoft.com/office/officeart/2005/8/layout/vList6"/>
    <dgm:cxn modelId="{E57BF43A-4857-428E-9436-41DD31087F13}" type="presOf" srcId="{75BDBF3D-3648-4A14-B227-F7693AE93DF8}" destId="{36B2104D-A69D-49BA-A233-4A18C560FF02}" srcOrd="0" destOrd="1" presId="urn:microsoft.com/office/officeart/2005/8/layout/vList6"/>
    <dgm:cxn modelId="{9E015653-2DCA-45B8-9C9E-01F35EF682F0}" srcId="{E5AD0801-5C44-47CA-84CF-753F3F80FF88}" destId="{06672A41-0AA2-4F86-87A1-2175D9AF793B}" srcOrd="1" destOrd="0" parTransId="{733C2A1E-0EE9-4D25-9D07-3D61D5BD6EC6}" sibTransId="{399F2E32-B92F-48F7-A9FF-68D0F9656447}"/>
    <dgm:cxn modelId="{EE6FAB78-12B8-48C5-B7B5-DC558F4868E0}" srcId="{06672A41-0AA2-4F86-87A1-2175D9AF793B}" destId="{E75A634D-5CF8-4AF4-821B-94BC8E9B0CAD}" srcOrd="1" destOrd="0" parTransId="{CF23B6ED-68C1-4261-A1AE-C03C59F79A56}" sibTransId="{9C503BB2-E2E2-4C66-A310-A564D40FC393}"/>
    <dgm:cxn modelId="{559EC187-7F52-4AD8-B501-0E3528AD4DD5}" srcId="{06672A41-0AA2-4F86-87A1-2175D9AF793B}" destId="{B9220A15-FDCB-4EC2-B9B7-E6320AF39874}" srcOrd="2" destOrd="0" parTransId="{7296CB7B-A168-4433-83FF-25BA85B169B4}" sibTransId="{659599D9-5B1B-4015-8858-906F3F579641}"/>
    <dgm:cxn modelId="{1A69A98F-548C-4FF4-BF93-41B18BEB1C50}" type="presOf" srcId="{F93C6AC9-659A-45BE-98C6-9BA6EC1F450B}" destId="{36B2104D-A69D-49BA-A233-4A18C560FF02}" srcOrd="0" destOrd="0" presId="urn:microsoft.com/office/officeart/2005/8/layout/vList6"/>
    <dgm:cxn modelId="{4C466194-B039-4F42-8F96-E653BD0016DE}" srcId="{DDADF2AD-A0EC-43C1-8C84-6AFE597CBA56}" destId="{6EEE094B-61A2-4C8E-B7C4-C2B2B7F7A6F0}" srcOrd="2" destOrd="0" parTransId="{E071200B-B52B-4BD8-AF33-A5F70A30067E}" sibTransId="{F87C2DCF-CACE-4FE6-9D0E-6F08A9D3B64C}"/>
    <dgm:cxn modelId="{7222B095-9B2F-4216-AA41-7ECFD9AD6E0F}" srcId="{DDADF2AD-A0EC-43C1-8C84-6AFE597CBA56}" destId="{75BDBF3D-3648-4A14-B227-F7693AE93DF8}" srcOrd="1" destOrd="0" parTransId="{0C5602A6-AB5D-4859-B479-0A238F512E71}" sibTransId="{39CFB2C6-66E8-405A-8CE2-33AC56CDA3D0}"/>
    <dgm:cxn modelId="{9EF8FB9B-1D86-4416-832B-A534902947FE}" type="presOf" srcId="{E5AD0801-5C44-47CA-84CF-753F3F80FF88}" destId="{8AB8930D-A83C-4713-BE4A-60E03D997574}" srcOrd="0" destOrd="0" presId="urn:microsoft.com/office/officeart/2005/8/layout/vList6"/>
    <dgm:cxn modelId="{166DCA9F-251F-47DB-9BEB-954D427258F1}" type="presOf" srcId="{DDADF2AD-A0EC-43C1-8C84-6AFE597CBA56}" destId="{21A6875A-3EE6-4693-8162-0B7A1837A644}" srcOrd="0" destOrd="0" presId="urn:microsoft.com/office/officeart/2005/8/layout/vList6"/>
    <dgm:cxn modelId="{BE1D18BD-0C89-4CC6-BBDF-4D7AEC6CC766}" srcId="{DDADF2AD-A0EC-43C1-8C84-6AFE597CBA56}" destId="{F93C6AC9-659A-45BE-98C6-9BA6EC1F450B}" srcOrd="0" destOrd="0" parTransId="{EBE3B254-2422-4C06-8A50-374ECC08C4D8}" sibTransId="{3CF77E2C-DA9C-417E-8004-C52550711335}"/>
    <dgm:cxn modelId="{F92438BF-79FA-40FD-AAB7-9DAE10D68F95}" type="presOf" srcId="{B9220A15-FDCB-4EC2-B9B7-E6320AF39874}" destId="{464C3057-51DE-4560-A634-FC304748A61F}" srcOrd="0" destOrd="2" presId="urn:microsoft.com/office/officeart/2005/8/layout/vList6"/>
    <dgm:cxn modelId="{6CE627CA-BDAF-4A95-BCA6-AD6A3329FC06}" srcId="{E5AD0801-5C44-47CA-84CF-753F3F80FF88}" destId="{DDADF2AD-A0EC-43C1-8C84-6AFE597CBA56}" srcOrd="0" destOrd="0" parTransId="{9145A212-4210-48E5-8F09-39C4685AFE46}" sibTransId="{C7B7E1CC-A2F8-46DA-8FAF-17638A6141CC}"/>
    <dgm:cxn modelId="{EF8FD7CE-5226-4352-8E1C-8404672F220E}" srcId="{06672A41-0AA2-4F86-87A1-2175D9AF793B}" destId="{785E5B89-B7DC-47CF-8C9E-FE646CDA1614}" srcOrd="0" destOrd="0" parTransId="{AF35BC23-3494-4A3D-8107-AD429B32C0AD}" sibTransId="{A5D2727D-123C-40BC-A089-1A420C78A6DA}"/>
    <dgm:cxn modelId="{E04E26D7-F8D6-49AE-9456-F02F2BD9C7A8}" type="presOf" srcId="{06672A41-0AA2-4F86-87A1-2175D9AF793B}" destId="{34D13430-1E01-4BE9-8FF7-19D001E05AA5}" srcOrd="0" destOrd="0" presId="urn:microsoft.com/office/officeart/2005/8/layout/vList6"/>
    <dgm:cxn modelId="{9B476741-4FCD-496C-AA23-7ED7EE62532E}" type="presParOf" srcId="{8AB8930D-A83C-4713-BE4A-60E03D997574}" destId="{1F2B8916-A901-4EB6-B9DE-55B0D996EEFA}" srcOrd="0" destOrd="0" presId="urn:microsoft.com/office/officeart/2005/8/layout/vList6"/>
    <dgm:cxn modelId="{D19F9B1A-F2C6-47B0-B8A1-5A007A692153}" type="presParOf" srcId="{1F2B8916-A901-4EB6-B9DE-55B0D996EEFA}" destId="{21A6875A-3EE6-4693-8162-0B7A1837A644}" srcOrd="0" destOrd="0" presId="urn:microsoft.com/office/officeart/2005/8/layout/vList6"/>
    <dgm:cxn modelId="{C3193008-4BFB-4F9E-B187-3FB858603388}" type="presParOf" srcId="{1F2B8916-A901-4EB6-B9DE-55B0D996EEFA}" destId="{36B2104D-A69D-49BA-A233-4A18C560FF02}" srcOrd="1" destOrd="0" presId="urn:microsoft.com/office/officeart/2005/8/layout/vList6"/>
    <dgm:cxn modelId="{472A7705-03A1-4249-9196-9FDE1E6B9CF1}" type="presParOf" srcId="{8AB8930D-A83C-4713-BE4A-60E03D997574}" destId="{82095262-30EA-4887-8295-D00C91B45C8E}" srcOrd="1" destOrd="0" presId="urn:microsoft.com/office/officeart/2005/8/layout/vList6"/>
    <dgm:cxn modelId="{9543DB4E-50D6-4407-BFDE-A3AFCFE3292D}" type="presParOf" srcId="{8AB8930D-A83C-4713-BE4A-60E03D997574}" destId="{03B89AFB-0A20-4A38-A17E-D2DD4134D616}" srcOrd="2" destOrd="0" presId="urn:microsoft.com/office/officeart/2005/8/layout/vList6"/>
    <dgm:cxn modelId="{2F9AB25D-8436-4669-93AE-F386109CCC96}" type="presParOf" srcId="{03B89AFB-0A20-4A38-A17E-D2DD4134D616}" destId="{34D13430-1E01-4BE9-8FF7-19D001E05AA5}" srcOrd="0" destOrd="0" presId="urn:microsoft.com/office/officeart/2005/8/layout/vList6"/>
    <dgm:cxn modelId="{D41B912F-8F7C-4201-9F81-A16DFB02F7B3}" type="presParOf" srcId="{03B89AFB-0A20-4A38-A17E-D2DD4134D616}" destId="{464C3057-51DE-4560-A634-FC304748A61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5875037-04A2-456C-9A46-CD957F2A6A33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0D3442-910C-42DE-B50F-14D3FFF82657}">
      <dgm:prSet phldrT="[Text]"/>
      <dgm:spPr/>
      <dgm:t>
        <a:bodyPr/>
        <a:lstStyle/>
        <a:p>
          <a:r>
            <a:rPr lang="en-US" dirty="0"/>
            <a:t>Possible modification or expansion of Seattle Green Factor standards</a:t>
          </a:r>
        </a:p>
      </dgm:t>
    </dgm:pt>
    <dgm:pt modelId="{D7618EB4-16B2-48C0-8F15-C9AB12DA5214}" type="parTrans" cxnId="{A91FB886-7B6E-43E6-BEBE-8EF7F39C0E74}">
      <dgm:prSet/>
      <dgm:spPr/>
      <dgm:t>
        <a:bodyPr/>
        <a:lstStyle/>
        <a:p>
          <a:endParaRPr lang="en-US"/>
        </a:p>
      </dgm:t>
    </dgm:pt>
    <dgm:pt modelId="{928A4D16-1210-42C4-8D79-013459A2E924}" type="sibTrans" cxnId="{A91FB886-7B6E-43E6-BEBE-8EF7F39C0E74}">
      <dgm:prSet/>
      <dgm:spPr/>
      <dgm:t>
        <a:bodyPr/>
        <a:lstStyle/>
        <a:p>
          <a:endParaRPr lang="en-US"/>
        </a:p>
      </dgm:t>
    </dgm:pt>
    <dgm:pt modelId="{723CDDE3-2DB7-4169-B227-4B099AF49A3D}">
      <dgm:prSet phldrT="[Text]"/>
      <dgm:spPr/>
      <dgm:t>
        <a:bodyPr/>
        <a:lstStyle/>
        <a:p>
          <a:r>
            <a:rPr lang="en-US" dirty="0"/>
            <a:t>Provides data for GIS layer </a:t>
          </a:r>
        </a:p>
      </dgm:t>
    </dgm:pt>
    <dgm:pt modelId="{302C3247-659D-4091-A877-2A0F3E2ED47F}" type="parTrans" cxnId="{9F0D6FA6-ADA3-4329-BEFA-990C32101A58}">
      <dgm:prSet/>
      <dgm:spPr/>
      <dgm:t>
        <a:bodyPr/>
        <a:lstStyle/>
        <a:p>
          <a:endParaRPr lang="en-US"/>
        </a:p>
      </dgm:t>
    </dgm:pt>
    <dgm:pt modelId="{E4834E9E-2D61-4DCA-AC86-FCDDAB5491F8}" type="sibTrans" cxnId="{9F0D6FA6-ADA3-4329-BEFA-990C32101A58}">
      <dgm:prSet/>
      <dgm:spPr/>
      <dgm:t>
        <a:bodyPr/>
        <a:lstStyle/>
        <a:p>
          <a:endParaRPr lang="en-US"/>
        </a:p>
      </dgm:t>
    </dgm:pt>
    <dgm:pt modelId="{93A07B4D-86B8-4F70-ABBD-5D63901A8BC0}">
      <dgm:prSet phldrT="[Text]"/>
      <dgm:spPr/>
      <dgm:t>
        <a:bodyPr/>
        <a:lstStyle/>
        <a:p>
          <a:r>
            <a:rPr lang="en-US" dirty="0"/>
            <a:t>Data can be used for various other studies</a:t>
          </a:r>
        </a:p>
      </dgm:t>
    </dgm:pt>
    <dgm:pt modelId="{81D8F7DE-4DE2-4888-9916-CD726A27DC7B}" type="parTrans" cxnId="{0F77A378-CC40-4C28-9D9C-C44C5E87066E}">
      <dgm:prSet/>
      <dgm:spPr/>
      <dgm:t>
        <a:bodyPr/>
        <a:lstStyle/>
        <a:p>
          <a:endParaRPr lang="en-US"/>
        </a:p>
      </dgm:t>
    </dgm:pt>
    <dgm:pt modelId="{C1770EE6-422D-4B3D-B457-0B5EE7A31D3E}" type="sibTrans" cxnId="{0F77A378-CC40-4C28-9D9C-C44C5E87066E}">
      <dgm:prSet/>
      <dgm:spPr/>
      <dgm:t>
        <a:bodyPr/>
        <a:lstStyle/>
        <a:p>
          <a:endParaRPr lang="en-US"/>
        </a:p>
      </dgm:t>
    </dgm:pt>
    <dgm:pt modelId="{4EDD1D0B-F712-48C4-9D2C-8034DEA13732}">
      <dgm:prSet phldrT="[Text]"/>
      <dgm:spPr/>
      <dgm:t>
        <a:bodyPr/>
        <a:lstStyle/>
        <a:p>
          <a:r>
            <a:rPr lang="en-US" dirty="0"/>
            <a:t>Insight into developer’s motivation to build green roofs</a:t>
          </a:r>
        </a:p>
      </dgm:t>
    </dgm:pt>
    <dgm:pt modelId="{CB0D8819-67C0-4933-8673-E4BD25988ABA}" type="parTrans" cxnId="{AF61178D-E038-4021-A2B8-F9F2D29DBB2B}">
      <dgm:prSet/>
      <dgm:spPr/>
      <dgm:t>
        <a:bodyPr/>
        <a:lstStyle/>
        <a:p>
          <a:endParaRPr lang="en-US"/>
        </a:p>
      </dgm:t>
    </dgm:pt>
    <dgm:pt modelId="{7D8DA3C8-F7A5-40EF-BB60-C0C608059DD3}" type="sibTrans" cxnId="{AF61178D-E038-4021-A2B8-F9F2D29DBB2B}">
      <dgm:prSet/>
      <dgm:spPr/>
      <dgm:t>
        <a:bodyPr/>
        <a:lstStyle/>
        <a:p>
          <a:endParaRPr lang="en-US"/>
        </a:p>
      </dgm:t>
    </dgm:pt>
    <dgm:pt modelId="{376FDE64-2400-4717-99C6-2432325E1A64}" type="pres">
      <dgm:prSet presAssocID="{95875037-04A2-456C-9A46-CD957F2A6A33}" presName="matrix" presStyleCnt="0">
        <dgm:presLayoutVars>
          <dgm:chMax val="1"/>
          <dgm:dir/>
          <dgm:resizeHandles val="exact"/>
        </dgm:presLayoutVars>
      </dgm:prSet>
      <dgm:spPr/>
    </dgm:pt>
    <dgm:pt modelId="{3BFE26A3-9FD3-4039-8E46-7D5503635ACF}" type="pres">
      <dgm:prSet presAssocID="{95875037-04A2-456C-9A46-CD957F2A6A33}" presName="diamond" presStyleLbl="bgShp" presStyleIdx="0" presStyleCnt="1"/>
      <dgm:spPr/>
    </dgm:pt>
    <dgm:pt modelId="{0C6F84C4-82DF-476F-8680-8ED2698F9E40}" type="pres">
      <dgm:prSet presAssocID="{95875037-04A2-456C-9A46-CD957F2A6A3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8F613EF-1C4C-4F63-8597-51DF6235D729}" type="pres">
      <dgm:prSet presAssocID="{95875037-04A2-456C-9A46-CD957F2A6A3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2D6E7ED-BBF4-4FA9-BA22-DA005CE84E56}" type="pres">
      <dgm:prSet presAssocID="{95875037-04A2-456C-9A46-CD957F2A6A3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A7287BE-D926-46C6-AC14-6433D7E916A5}" type="pres">
      <dgm:prSet presAssocID="{95875037-04A2-456C-9A46-CD957F2A6A3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F77A378-CC40-4C28-9D9C-C44C5E87066E}" srcId="{95875037-04A2-456C-9A46-CD957F2A6A33}" destId="{93A07B4D-86B8-4F70-ABBD-5D63901A8BC0}" srcOrd="2" destOrd="0" parTransId="{81D8F7DE-4DE2-4888-9916-CD726A27DC7B}" sibTransId="{C1770EE6-422D-4B3D-B457-0B5EE7A31D3E}"/>
    <dgm:cxn modelId="{A91FB886-7B6E-43E6-BEBE-8EF7F39C0E74}" srcId="{95875037-04A2-456C-9A46-CD957F2A6A33}" destId="{9A0D3442-910C-42DE-B50F-14D3FFF82657}" srcOrd="0" destOrd="0" parTransId="{D7618EB4-16B2-48C0-8F15-C9AB12DA5214}" sibTransId="{928A4D16-1210-42C4-8D79-013459A2E924}"/>
    <dgm:cxn modelId="{AF61178D-E038-4021-A2B8-F9F2D29DBB2B}" srcId="{95875037-04A2-456C-9A46-CD957F2A6A33}" destId="{4EDD1D0B-F712-48C4-9D2C-8034DEA13732}" srcOrd="3" destOrd="0" parTransId="{CB0D8819-67C0-4933-8673-E4BD25988ABA}" sibTransId="{7D8DA3C8-F7A5-40EF-BB60-C0C608059DD3}"/>
    <dgm:cxn modelId="{AF2D979A-C6D5-4B00-B65C-E7CE58E5C7E2}" type="presOf" srcId="{4EDD1D0B-F712-48C4-9D2C-8034DEA13732}" destId="{7A7287BE-D926-46C6-AC14-6433D7E916A5}" srcOrd="0" destOrd="0" presId="urn:microsoft.com/office/officeart/2005/8/layout/matrix3"/>
    <dgm:cxn modelId="{9F0D6FA6-ADA3-4329-BEFA-990C32101A58}" srcId="{95875037-04A2-456C-9A46-CD957F2A6A33}" destId="{723CDDE3-2DB7-4169-B227-4B099AF49A3D}" srcOrd="1" destOrd="0" parTransId="{302C3247-659D-4091-A877-2A0F3E2ED47F}" sibTransId="{E4834E9E-2D61-4DCA-AC86-FCDDAB5491F8}"/>
    <dgm:cxn modelId="{6CF5E0CF-663B-49AD-9AF3-F4E74415C83F}" type="presOf" srcId="{723CDDE3-2DB7-4169-B227-4B099AF49A3D}" destId="{B8F613EF-1C4C-4F63-8597-51DF6235D729}" srcOrd="0" destOrd="0" presId="urn:microsoft.com/office/officeart/2005/8/layout/matrix3"/>
    <dgm:cxn modelId="{DB98B2D1-12C3-4BFC-8972-CCD990B65A09}" type="presOf" srcId="{9A0D3442-910C-42DE-B50F-14D3FFF82657}" destId="{0C6F84C4-82DF-476F-8680-8ED2698F9E40}" srcOrd="0" destOrd="0" presId="urn:microsoft.com/office/officeart/2005/8/layout/matrix3"/>
    <dgm:cxn modelId="{334A76D9-3E89-4F22-A3B9-1F34CC0FE09A}" type="presOf" srcId="{93A07B4D-86B8-4F70-ABBD-5D63901A8BC0}" destId="{32D6E7ED-BBF4-4FA9-BA22-DA005CE84E56}" srcOrd="0" destOrd="0" presId="urn:microsoft.com/office/officeart/2005/8/layout/matrix3"/>
    <dgm:cxn modelId="{D6C47DE5-6C99-41E1-8B2D-7B2A811CA999}" type="presOf" srcId="{95875037-04A2-456C-9A46-CD957F2A6A33}" destId="{376FDE64-2400-4717-99C6-2432325E1A64}" srcOrd="0" destOrd="0" presId="urn:microsoft.com/office/officeart/2005/8/layout/matrix3"/>
    <dgm:cxn modelId="{DB33E233-809E-4929-A886-73DF4B8E59BC}" type="presParOf" srcId="{376FDE64-2400-4717-99C6-2432325E1A64}" destId="{3BFE26A3-9FD3-4039-8E46-7D5503635ACF}" srcOrd="0" destOrd="0" presId="urn:microsoft.com/office/officeart/2005/8/layout/matrix3"/>
    <dgm:cxn modelId="{78E5D382-375F-45BE-88CD-AE97452D4470}" type="presParOf" srcId="{376FDE64-2400-4717-99C6-2432325E1A64}" destId="{0C6F84C4-82DF-476F-8680-8ED2698F9E40}" srcOrd="1" destOrd="0" presId="urn:microsoft.com/office/officeart/2005/8/layout/matrix3"/>
    <dgm:cxn modelId="{0A850D82-4450-43C6-A5F3-95975D1D4C50}" type="presParOf" srcId="{376FDE64-2400-4717-99C6-2432325E1A64}" destId="{B8F613EF-1C4C-4F63-8597-51DF6235D729}" srcOrd="2" destOrd="0" presId="urn:microsoft.com/office/officeart/2005/8/layout/matrix3"/>
    <dgm:cxn modelId="{E6EAD176-9343-4E38-BC66-23E184AB7426}" type="presParOf" srcId="{376FDE64-2400-4717-99C6-2432325E1A64}" destId="{32D6E7ED-BBF4-4FA9-BA22-DA005CE84E56}" srcOrd="3" destOrd="0" presId="urn:microsoft.com/office/officeart/2005/8/layout/matrix3"/>
    <dgm:cxn modelId="{1984D801-8A76-4DA6-A48A-E42EE1A741CF}" type="presParOf" srcId="{376FDE64-2400-4717-99C6-2432325E1A64}" destId="{7A7287BE-D926-46C6-AC14-6433D7E916A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F7874B-BB7A-424A-9421-0444ADB5414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2B3D787-E2C4-435B-8F3F-5DA23D2B527F}">
      <dgm:prSet phldrT="[Text]"/>
      <dgm:spPr/>
      <dgm:t>
        <a:bodyPr/>
        <a:lstStyle/>
        <a:p>
          <a:r>
            <a:rPr lang="en-US" dirty="0"/>
            <a:t>Getting connected</a:t>
          </a:r>
        </a:p>
      </dgm:t>
    </dgm:pt>
    <dgm:pt modelId="{94DBA704-B62A-4902-9F19-8F44B4472405}" type="parTrans" cxnId="{C8667060-7CE3-4C00-B28E-26C38A86ADD9}">
      <dgm:prSet/>
      <dgm:spPr/>
      <dgm:t>
        <a:bodyPr/>
        <a:lstStyle/>
        <a:p>
          <a:endParaRPr lang="en-US"/>
        </a:p>
      </dgm:t>
    </dgm:pt>
    <dgm:pt modelId="{78709873-2ED3-4100-B8C7-3718F2734520}" type="sibTrans" cxnId="{C8667060-7CE3-4C00-B28E-26C38A86ADD9}">
      <dgm:prSet/>
      <dgm:spPr/>
      <dgm:t>
        <a:bodyPr/>
        <a:lstStyle/>
        <a:p>
          <a:endParaRPr lang="en-US"/>
        </a:p>
      </dgm:t>
    </dgm:pt>
    <dgm:pt modelId="{996C5A86-5476-41F8-B31E-168F5D5106EC}">
      <dgm:prSet phldrT="[Text]"/>
      <dgm:spPr/>
      <dgm:t>
        <a:bodyPr/>
        <a:lstStyle/>
        <a:p>
          <a:r>
            <a:rPr lang="en-US" dirty="0"/>
            <a:t>Research</a:t>
          </a:r>
        </a:p>
      </dgm:t>
    </dgm:pt>
    <dgm:pt modelId="{C1226535-1DB0-46A7-90C3-3D487296B29B}" type="parTrans" cxnId="{C00A23C1-78BE-4E0D-A2AC-100EC51FFDD0}">
      <dgm:prSet/>
      <dgm:spPr/>
      <dgm:t>
        <a:bodyPr/>
        <a:lstStyle/>
        <a:p>
          <a:endParaRPr lang="en-US"/>
        </a:p>
      </dgm:t>
    </dgm:pt>
    <dgm:pt modelId="{038C6E43-364D-49B1-8EFC-77A9FE7F8B6A}" type="sibTrans" cxnId="{C00A23C1-78BE-4E0D-A2AC-100EC51FFDD0}">
      <dgm:prSet/>
      <dgm:spPr/>
      <dgm:t>
        <a:bodyPr/>
        <a:lstStyle/>
        <a:p>
          <a:endParaRPr lang="en-US"/>
        </a:p>
      </dgm:t>
    </dgm:pt>
    <dgm:pt modelId="{B5A21C54-4D0D-4427-8AA7-CC5FB195C93D}">
      <dgm:prSet phldrT="[Text]"/>
      <dgm:spPr/>
      <dgm:t>
        <a:bodyPr/>
        <a:lstStyle/>
        <a:p>
          <a:r>
            <a:rPr lang="en-US" dirty="0"/>
            <a:t>Organizing data</a:t>
          </a:r>
        </a:p>
      </dgm:t>
    </dgm:pt>
    <dgm:pt modelId="{A2AB5BAA-B33F-47FC-9657-82D3D6135B16}" type="parTrans" cxnId="{76BA9EE8-D2B0-45A5-AECF-6DD9DE281AAE}">
      <dgm:prSet/>
      <dgm:spPr/>
      <dgm:t>
        <a:bodyPr/>
        <a:lstStyle/>
        <a:p>
          <a:endParaRPr lang="en-US"/>
        </a:p>
      </dgm:t>
    </dgm:pt>
    <dgm:pt modelId="{2500AC52-7FF7-4D02-B8DF-59874262B493}" type="sibTrans" cxnId="{76BA9EE8-D2B0-45A5-AECF-6DD9DE281AAE}">
      <dgm:prSet/>
      <dgm:spPr/>
      <dgm:t>
        <a:bodyPr/>
        <a:lstStyle/>
        <a:p>
          <a:endParaRPr lang="en-US"/>
        </a:p>
      </dgm:t>
    </dgm:pt>
    <dgm:pt modelId="{EDB0A005-0363-47E5-B2C3-4144F98D9986}" type="pres">
      <dgm:prSet presAssocID="{ECF7874B-BB7A-424A-9421-0444ADB5414D}" presName="Name0" presStyleCnt="0">
        <dgm:presLayoutVars>
          <dgm:dir/>
          <dgm:resizeHandles val="exact"/>
        </dgm:presLayoutVars>
      </dgm:prSet>
      <dgm:spPr/>
    </dgm:pt>
    <dgm:pt modelId="{ED501C70-0653-44D9-8E6E-136A94D9F748}" type="pres">
      <dgm:prSet presAssocID="{A2B3D787-E2C4-435B-8F3F-5DA23D2B527F}" presName="node" presStyleLbl="node1" presStyleIdx="0" presStyleCnt="3">
        <dgm:presLayoutVars>
          <dgm:bulletEnabled val="1"/>
        </dgm:presLayoutVars>
      </dgm:prSet>
      <dgm:spPr/>
    </dgm:pt>
    <dgm:pt modelId="{D636BA43-5DC4-4C44-8837-4693AB5C4F85}" type="pres">
      <dgm:prSet presAssocID="{78709873-2ED3-4100-B8C7-3718F2734520}" presName="sibTrans" presStyleLbl="sibTrans2D1" presStyleIdx="0" presStyleCnt="2"/>
      <dgm:spPr/>
    </dgm:pt>
    <dgm:pt modelId="{68E81F2D-FBD8-453A-A029-8266FD96D720}" type="pres">
      <dgm:prSet presAssocID="{78709873-2ED3-4100-B8C7-3718F2734520}" presName="connectorText" presStyleLbl="sibTrans2D1" presStyleIdx="0" presStyleCnt="2"/>
      <dgm:spPr/>
    </dgm:pt>
    <dgm:pt modelId="{40B3EB00-A7BE-4F92-97BB-C56508BB6AF9}" type="pres">
      <dgm:prSet presAssocID="{996C5A86-5476-41F8-B31E-168F5D5106EC}" presName="node" presStyleLbl="node1" presStyleIdx="1" presStyleCnt="3">
        <dgm:presLayoutVars>
          <dgm:bulletEnabled val="1"/>
        </dgm:presLayoutVars>
      </dgm:prSet>
      <dgm:spPr/>
    </dgm:pt>
    <dgm:pt modelId="{19CB7AAE-55D7-4F2B-80F3-B8727CECC42D}" type="pres">
      <dgm:prSet presAssocID="{038C6E43-364D-49B1-8EFC-77A9FE7F8B6A}" presName="sibTrans" presStyleLbl="sibTrans2D1" presStyleIdx="1" presStyleCnt="2"/>
      <dgm:spPr/>
    </dgm:pt>
    <dgm:pt modelId="{89F8355C-E559-431B-97D0-1E0B91B85387}" type="pres">
      <dgm:prSet presAssocID="{038C6E43-364D-49B1-8EFC-77A9FE7F8B6A}" presName="connectorText" presStyleLbl="sibTrans2D1" presStyleIdx="1" presStyleCnt="2"/>
      <dgm:spPr/>
    </dgm:pt>
    <dgm:pt modelId="{E9B6E413-DEC3-4604-AA86-52E410CC3F5B}" type="pres">
      <dgm:prSet presAssocID="{B5A21C54-4D0D-4427-8AA7-CC5FB195C93D}" presName="node" presStyleLbl="node1" presStyleIdx="2" presStyleCnt="3">
        <dgm:presLayoutVars>
          <dgm:bulletEnabled val="1"/>
        </dgm:presLayoutVars>
      </dgm:prSet>
      <dgm:spPr/>
    </dgm:pt>
  </dgm:ptLst>
  <dgm:cxnLst>
    <dgm:cxn modelId="{8525D60B-8E00-42CF-8004-1FC3D7F2127C}" type="presOf" srcId="{038C6E43-364D-49B1-8EFC-77A9FE7F8B6A}" destId="{19CB7AAE-55D7-4F2B-80F3-B8727CECC42D}" srcOrd="0" destOrd="0" presId="urn:microsoft.com/office/officeart/2005/8/layout/process1"/>
    <dgm:cxn modelId="{C8667060-7CE3-4C00-B28E-26C38A86ADD9}" srcId="{ECF7874B-BB7A-424A-9421-0444ADB5414D}" destId="{A2B3D787-E2C4-435B-8F3F-5DA23D2B527F}" srcOrd="0" destOrd="0" parTransId="{94DBA704-B62A-4902-9F19-8F44B4472405}" sibTransId="{78709873-2ED3-4100-B8C7-3718F2734520}"/>
    <dgm:cxn modelId="{BE6CB069-E682-4F89-B733-E1EECAB6FF2D}" type="presOf" srcId="{78709873-2ED3-4100-B8C7-3718F2734520}" destId="{D636BA43-5DC4-4C44-8837-4693AB5C4F85}" srcOrd="0" destOrd="0" presId="urn:microsoft.com/office/officeart/2005/8/layout/process1"/>
    <dgm:cxn modelId="{C6F6A985-915D-4744-8E2E-D35CE120EB08}" type="presOf" srcId="{996C5A86-5476-41F8-B31E-168F5D5106EC}" destId="{40B3EB00-A7BE-4F92-97BB-C56508BB6AF9}" srcOrd="0" destOrd="0" presId="urn:microsoft.com/office/officeart/2005/8/layout/process1"/>
    <dgm:cxn modelId="{2B8C53BA-1AE7-40F0-8FF1-4B9256334D9D}" type="presOf" srcId="{038C6E43-364D-49B1-8EFC-77A9FE7F8B6A}" destId="{89F8355C-E559-431B-97D0-1E0B91B85387}" srcOrd="1" destOrd="0" presId="urn:microsoft.com/office/officeart/2005/8/layout/process1"/>
    <dgm:cxn modelId="{C00A23C1-78BE-4E0D-A2AC-100EC51FFDD0}" srcId="{ECF7874B-BB7A-424A-9421-0444ADB5414D}" destId="{996C5A86-5476-41F8-B31E-168F5D5106EC}" srcOrd="1" destOrd="0" parTransId="{C1226535-1DB0-46A7-90C3-3D487296B29B}" sibTransId="{038C6E43-364D-49B1-8EFC-77A9FE7F8B6A}"/>
    <dgm:cxn modelId="{5ADF06D4-6AE6-496F-AEF6-EE598ABD5A0A}" type="presOf" srcId="{A2B3D787-E2C4-435B-8F3F-5DA23D2B527F}" destId="{ED501C70-0653-44D9-8E6E-136A94D9F748}" srcOrd="0" destOrd="0" presId="urn:microsoft.com/office/officeart/2005/8/layout/process1"/>
    <dgm:cxn modelId="{0290A4E3-17C7-4ABF-A3C1-5256F313AB40}" type="presOf" srcId="{ECF7874B-BB7A-424A-9421-0444ADB5414D}" destId="{EDB0A005-0363-47E5-B2C3-4144F98D9986}" srcOrd="0" destOrd="0" presId="urn:microsoft.com/office/officeart/2005/8/layout/process1"/>
    <dgm:cxn modelId="{76BA9EE8-D2B0-45A5-AECF-6DD9DE281AAE}" srcId="{ECF7874B-BB7A-424A-9421-0444ADB5414D}" destId="{B5A21C54-4D0D-4427-8AA7-CC5FB195C93D}" srcOrd="2" destOrd="0" parTransId="{A2AB5BAA-B33F-47FC-9657-82D3D6135B16}" sibTransId="{2500AC52-7FF7-4D02-B8DF-59874262B493}"/>
    <dgm:cxn modelId="{4E1F91ED-852B-40FC-A29C-317D5014F475}" type="presOf" srcId="{78709873-2ED3-4100-B8C7-3718F2734520}" destId="{68E81F2D-FBD8-453A-A029-8266FD96D720}" srcOrd="1" destOrd="0" presId="urn:microsoft.com/office/officeart/2005/8/layout/process1"/>
    <dgm:cxn modelId="{05F3E9F5-E5DB-4AC4-BA2E-E65B8075C7A1}" type="presOf" srcId="{B5A21C54-4D0D-4427-8AA7-CC5FB195C93D}" destId="{E9B6E413-DEC3-4604-AA86-52E410CC3F5B}" srcOrd="0" destOrd="0" presId="urn:microsoft.com/office/officeart/2005/8/layout/process1"/>
    <dgm:cxn modelId="{41A6DB6B-A6B6-48E9-AA2B-3425E97AFC85}" type="presParOf" srcId="{EDB0A005-0363-47E5-B2C3-4144F98D9986}" destId="{ED501C70-0653-44D9-8E6E-136A94D9F748}" srcOrd="0" destOrd="0" presId="urn:microsoft.com/office/officeart/2005/8/layout/process1"/>
    <dgm:cxn modelId="{94B7C6D3-5917-45D8-AFDD-B57704C0464E}" type="presParOf" srcId="{EDB0A005-0363-47E5-B2C3-4144F98D9986}" destId="{D636BA43-5DC4-4C44-8837-4693AB5C4F85}" srcOrd="1" destOrd="0" presId="urn:microsoft.com/office/officeart/2005/8/layout/process1"/>
    <dgm:cxn modelId="{C3663192-0C67-45F3-A7F1-8353C708BCD0}" type="presParOf" srcId="{D636BA43-5DC4-4C44-8837-4693AB5C4F85}" destId="{68E81F2D-FBD8-453A-A029-8266FD96D720}" srcOrd="0" destOrd="0" presId="urn:microsoft.com/office/officeart/2005/8/layout/process1"/>
    <dgm:cxn modelId="{6D5AA87D-BD03-4909-B22E-B7879B168838}" type="presParOf" srcId="{EDB0A005-0363-47E5-B2C3-4144F98D9986}" destId="{40B3EB00-A7BE-4F92-97BB-C56508BB6AF9}" srcOrd="2" destOrd="0" presId="urn:microsoft.com/office/officeart/2005/8/layout/process1"/>
    <dgm:cxn modelId="{48EE4AB3-6925-49FC-BDD4-63478D029C36}" type="presParOf" srcId="{EDB0A005-0363-47E5-B2C3-4144F98D9986}" destId="{19CB7AAE-55D7-4F2B-80F3-B8727CECC42D}" srcOrd="3" destOrd="0" presId="urn:microsoft.com/office/officeart/2005/8/layout/process1"/>
    <dgm:cxn modelId="{3907C0B3-D394-455C-8A86-8FAEB07F1333}" type="presParOf" srcId="{19CB7AAE-55D7-4F2B-80F3-B8727CECC42D}" destId="{89F8355C-E559-431B-97D0-1E0B91B85387}" srcOrd="0" destOrd="0" presId="urn:microsoft.com/office/officeart/2005/8/layout/process1"/>
    <dgm:cxn modelId="{2B46788B-926D-49A5-8D02-8FE11DB669CE}" type="presParOf" srcId="{EDB0A005-0363-47E5-B2C3-4144F98D9986}" destId="{E9B6E413-DEC3-4604-AA86-52E410CC3F5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13469F-920B-4B41-9FF4-3102EB8950C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D3F4A5-4AA5-4551-8CFE-97DFC9B692DE}">
      <dgm:prSet phldrT="[Text]"/>
      <dgm:spPr/>
      <dgm:t>
        <a:bodyPr/>
        <a:lstStyle/>
        <a:p>
          <a:r>
            <a:rPr lang="en-US" dirty="0"/>
            <a:t>Annika McIntosh – 2009 survey </a:t>
          </a:r>
        </a:p>
      </dgm:t>
    </dgm:pt>
    <dgm:pt modelId="{1721BD03-CEB4-439E-B846-71FD243ECEDD}" type="parTrans" cxnId="{D3A609E1-9567-4636-A90A-69B7FA77E497}">
      <dgm:prSet/>
      <dgm:spPr/>
      <dgm:t>
        <a:bodyPr/>
        <a:lstStyle/>
        <a:p>
          <a:endParaRPr lang="en-US"/>
        </a:p>
      </dgm:t>
    </dgm:pt>
    <dgm:pt modelId="{48254B57-A093-441D-94B0-7CA34AE27FB0}" type="sibTrans" cxnId="{D3A609E1-9567-4636-A90A-69B7FA77E497}">
      <dgm:prSet/>
      <dgm:spPr/>
      <dgm:t>
        <a:bodyPr/>
        <a:lstStyle/>
        <a:p>
          <a:endParaRPr lang="en-US"/>
        </a:p>
      </dgm:t>
    </dgm:pt>
    <dgm:pt modelId="{2A216EC4-E8FD-47DB-8D9D-34AED1CC88ED}">
      <dgm:prSet phldrT="[Text]"/>
      <dgm:spPr/>
      <dgm:t>
        <a:bodyPr/>
        <a:lstStyle/>
        <a:p>
          <a:r>
            <a:rPr lang="en-US" dirty="0"/>
            <a:t>Vera </a:t>
          </a:r>
          <a:r>
            <a:rPr lang="en-US" dirty="0" err="1"/>
            <a:t>Giampietro</a:t>
          </a:r>
          <a:r>
            <a:rPr lang="en-US" dirty="0"/>
            <a:t> – City of Seattle</a:t>
          </a:r>
        </a:p>
      </dgm:t>
    </dgm:pt>
    <dgm:pt modelId="{A8B496E2-FE94-45F6-878C-2F9A3AB984DF}" type="parTrans" cxnId="{175C6B03-2590-4DC8-8B59-03FB32687422}">
      <dgm:prSet/>
      <dgm:spPr/>
      <dgm:t>
        <a:bodyPr/>
        <a:lstStyle/>
        <a:p>
          <a:endParaRPr lang="en-US"/>
        </a:p>
      </dgm:t>
    </dgm:pt>
    <dgm:pt modelId="{81F7A171-76A1-4A65-BBFC-4FFFC4565143}" type="sibTrans" cxnId="{175C6B03-2590-4DC8-8B59-03FB32687422}">
      <dgm:prSet/>
      <dgm:spPr/>
      <dgm:t>
        <a:bodyPr/>
        <a:lstStyle/>
        <a:p>
          <a:endParaRPr lang="en-US"/>
        </a:p>
      </dgm:t>
    </dgm:pt>
    <dgm:pt modelId="{9E12C4C1-263E-4941-811D-481C2BF24F36}">
      <dgm:prSet phldrT="[Text]"/>
      <dgm:spPr/>
      <dgm:t>
        <a:bodyPr/>
        <a:lstStyle/>
        <a:p>
          <a:r>
            <a:rPr lang="en-US" dirty="0"/>
            <a:t>Pam Emerson – Seattle Public Utilities </a:t>
          </a:r>
        </a:p>
      </dgm:t>
    </dgm:pt>
    <dgm:pt modelId="{618C9FB2-AC0A-4524-910E-FAE79E2F4753}" type="parTrans" cxnId="{4DDA7FE5-B37B-4939-8FCD-75103E53EB18}">
      <dgm:prSet/>
      <dgm:spPr/>
      <dgm:t>
        <a:bodyPr/>
        <a:lstStyle/>
        <a:p>
          <a:endParaRPr lang="en-US"/>
        </a:p>
      </dgm:t>
    </dgm:pt>
    <dgm:pt modelId="{827D4EB3-7318-437C-9346-E3BE53A1C407}" type="sibTrans" cxnId="{4DDA7FE5-B37B-4939-8FCD-75103E53EB18}">
      <dgm:prSet/>
      <dgm:spPr/>
      <dgm:t>
        <a:bodyPr/>
        <a:lstStyle/>
        <a:p>
          <a:endParaRPr lang="en-US"/>
        </a:p>
      </dgm:t>
    </dgm:pt>
    <dgm:pt modelId="{98709BD8-27F4-4574-BB3C-8C4937329F38}">
      <dgm:prSet phldrT="[Text]" phldr="1"/>
      <dgm:spPr/>
      <dgm:t>
        <a:bodyPr/>
        <a:lstStyle/>
        <a:p>
          <a:endParaRPr lang="en-US" dirty="0"/>
        </a:p>
      </dgm:t>
    </dgm:pt>
    <dgm:pt modelId="{CA55464D-C777-4A6A-B247-9094ABDA7E0E}" type="sibTrans" cxnId="{FDB411DB-634C-4C03-84EB-EDACFDDDCF42}">
      <dgm:prSet/>
      <dgm:spPr/>
      <dgm:t>
        <a:bodyPr/>
        <a:lstStyle/>
        <a:p>
          <a:endParaRPr lang="en-US"/>
        </a:p>
      </dgm:t>
    </dgm:pt>
    <dgm:pt modelId="{AC3AC8BA-FE0D-4AD5-AF6E-587955A77EF8}" type="parTrans" cxnId="{FDB411DB-634C-4C03-84EB-EDACFDDDCF42}">
      <dgm:prSet/>
      <dgm:spPr/>
      <dgm:t>
        <a:bodyPr/>
        <a:lstStyle/>
        <a:p>
          <a:endParaRPr lang="en-US"/>
        </a:p>
      </dgm:t>
    </dgm:pt>
    <dgm:pt modelId="{2D5D8AE0-DFA4-46B7-981B-438128156845}" type="pres">
      <dgm:prSet presAssocID="{EA13469F-920B-4B41-9FF4-3102EB8950CF}" presName="vert0" presStyleCnt="0">
        <dgm:presLayoutVars>
          <dgm:dir/>
          <dgm:animOne val="branch"/>
          <dgm:animLvl val="lvl"/>
        </dgm:presLayoutVars>
      </dgm:prSet>
      <dgm:spPr/>
    </dgm:pt>
    <dgm:pt modelId="{EC094F7D-80CC-414E-ADDB-7835956EAFF3}" type="pres">
      <dgm:prSet presAssocID="{98709BD8-27F4-4574-BB3C-8C4937329F38}" presName="thickLine" presStyleLbl="alignNode1" presStyleIdx="0" presStyleCnt="1"/>
      <dgm:spPr/>
    </dgm:pt>
    <dgm:pt modelId="{6A668925-AB43-4496-841E-891BAAE25A38}" type="pres">
      <dgm:prSet presAssocID="{98709BD8-27F4-4574-BB3C-8C4937329F38}" presName="horz1" presStyleCnt="0"/>
      <dgm:spPr/>
    </dgm:pt>
    <dgm:pt modelId="{F9BAF130-D62A-40E8-8FA7-A554FE3FB831}" type="pres">
      <dgm:prSet presAssocID="{98709BD8-27F4-4574-BB3C-8C4937329F38}" presName="tx1" presStyleLbl="revTx" presStyleIdx="0" presStyleCnt="4"/>
      <dgm:spPr/>
    </dgm:pt>
    <dgm:pt modelId="{C2212A07-13A0-407C-B50B-8BBB35F4C907}" type="pres">
      <dgm:prSet presAssocID="{98709BD8-27F4-4574-BB3C-8C4937329F38}" presName="vert1" presStyleCnt="0"/>
      <dgm:spPr/>
    </dgm:pt>
    <dgm:pt modelId="{F11B0A9B-D215-413C-8CD5-0046CE95DA8F}" type="pres">
      <dgm:prSet presAssocID="{00D3F4A5-4AA5-4551-8CFE-97DFC9B692DE}" presName="vertSpace2a" presStyleCnt="0"/>
      <dgm:spPr/>
    </dgm:pt>
    <dgm:pt modelId="{85ED820C-2FCF-4D67-B36D-B4F226135FE9}" type="pres">
      <dgm:prSet presAssocID="{00D3F4A5-4AA5-4551-8CFE-97DFC9B692DE}" presName="horz2" presStyleCnt="0"/>
      <dgm:spPr/>
    </dgm:pt>
    <dgm:pt modelId="{759F176A-603B-4CEE-9118-601DDDFC91AF}" type="pres">
      <dgm:prSet presAssocID="{00D3F4A5-4AA5-4551-8CFE-97DFC9B692DE}" presName="horzSpace2" presStyleCnt="0"/>
      <dgm:spPr/>
    </dgm:pt>
    <dgm:pt modelId="{3ABE25B4-C879-419E-8F48-CB78D8863671}" type="pres">
      <dgm:prSet presAssocID="{00D3F4A5-4AA5-4551-8CFE-97DFC9B692DE}" presName="tx2" presStyleLbl="revTx" presStyleIdx="1" presStyleCnt="4"/>
      <dgm:spPr/>
    </dgm:pt>
    <dgm:pt modelId="{71731B18-EB1E-477D-8342-8021D9AD44E5}" type="pres">
      <dgm:prSet presAssocID="{00D3F4A5-4AA5-4551-8CFE-97DFC9B692DE}" presName="vert2" presStyleCnt="0"/>
      <dgm:spPr/>
    </dgm:pt>
    <dgm:pt modelId="{D7AF6BC8-F003-45AD-A7F8-CF5E41A9A25D}" type="pres">
      <dgm:prSet presAssocID="{00D3F4A5-4AA5-4551-8CFE-97DFC9B692DE}" presName="thinLine2b" presStyleLbl="callout" presStyleIdx="0" presStyleCnt="3"/>
      <dgm:spPr/>
    </dgm:pt>
    <dgm:pt modelId="{279E6BC8-32C5-478B-BC15-E2A09A0057F5}" type="pres">
      <dgm:prSet presAssocID="{00D3F4A5-4AA5-4551-8CFE-97DFC9B692DE}" presName="vertSpace2b" presStyleCnt="0"/>
      <dgm:spPr/>
    </dgm:pt>
    <dgm:pt modelId="{FDB7603D-B53B-4EE2-90EB-24F2B5F974C3}" type="pres">
      <dgm:prSet presAssocID="{2A216EC4-E8FD-47DB-8D9D-34AED1CC88ED}" presName="horz2" presStyleCnt="0"/>
      <dgm:spPr/>
    </dgm:pt>
    <dgm:pt modelId="{2556DA96-4E99-4317-9FFB-2CBF52FC9A5F}" type="pres">
      <dgm:prSet presAssocID="{2A216EC4-E8FD-47DB-8D9D-34AED1CC88ED}" presName="horzSpace2" presStyleCnt="0"/>
      <dgm:spPr/>
    </dgm:pt>
    <dgm:pt modelId="{4B8FF9DB-8AAF-4E33-9077-AE372DF1BF7A}" type="pres">
      <dgm:prSet presAssocID="{2A216EC4-E8FD-47DB-8D9D-34AED1CC88ED}" presName="tx2" presStyleLbl="revTx" presStyleIdx="2" presStyleCnt="4"/>
      <dgm:spPr/>
    </dgm:pt>
    <dgm:pt modelId="{32B20001-9928-4034-8835-858FCC9541CB}" type="pres">
      <dgm:prSet presAssocID="{2A216EC4-E8FD-47DB-8D9D-34AED1CC88ED}" presName="vert2" presStyleCnt="0"/>
      <dgm:spPr/>
    </dgm:pt>
    <dgm:pt modelId="{A9C766A0-026B-4465-AFCB-67135E2939FE}" type="pres">
      <dgm:prSet presAssocID="{2A216EC4-E8FD-47DB-8D9D-34AED1CC88ED}" presName="thinLine2b" presStyleLbl="callout" presStyleIdx="1" presStyleCnt="3"/>
      <dgm:spPr/>
    </dgm:pt>
    <dgm:pt modelId="{BEAD8CBA-1E5D-498A-8540-713A89ECCF55}" type="pres">
      <dgm:prSet presAssocID="{2A216EC4-E8FD-47DB-8D9D-34AED1CC88ED}" presName="vertSpace2b" presStyleCnt="0"/>
      <dgm:spPr/>
    </dgm:pt>
    <dgm:pt modelId="{194DD7D9-DFF5-457E-8BC2-8D1FB9225E3A}" type="pres">
      <dgm:prSet presAssocID="{9E12C4C1-263E-4941-811D-481C2BF24F36}" presName="horz2" presStyleCnt="0"/>
      <dgm:spPr/>
    </dgm:pt>
    <dgm:pt modelId="{8A19CD22-991E-400D-BFCD-5E21EA50AD94}" type="pres">
      <dgm:prSet presAssocID="{9E12C4C1-263E-4941-811D-481C2BF24F36}" presName="horzSpace2" presStyleCnt="0"/>
      <dgm:spPr/>
    </dgm:pt>
    <dgm:pt modelId="{3A036564-9814-4F83-894A-2FBC0A5850B4}" type="pres">
      <dgm:prSet presAssocID="{9E12C4C1-263E-4941-811D-481C2BF24F36}" presName="tx2" presStyleLbl="revTx" presStyleIdx="3" presStyleCnt="4"/>
      <dgm:spPr/>
    </dgm:pt>
    <dgm:pt modelId="{23F7E202-E1B7-4FF9-9BF7-FECB42C74E1F}" type="pres">
      <dgm:prSet presAssocID="{9E12C4C1-263E-4941-811D-481C2BF24F36}" presName="vert2" presStyleCnt="0"/>
      <dgm:spPr/>
    </dgm:pt>
    <dgm:pt modelId="{9ABF4239-758E-478A-82AB-5529BAB59BAF}" type="pres">
      <dgm:prSet presAssocID="{9E12C4C1-263E-4941-811D-481C2BF24F36}" presName="thinLine2b" presStyleLbl="callout" presStyleIdx="2" presStyleCnt="3"/>
      <dgm:spPr/>
    </dgm:pt>
    <dgm:pt modelId="{F824D04E-9399-467F-BABB-CCE1197986F6}" type="pres">
      <dgm:prSet presAssocID="{9E12C4C1-263E-4941-811D-481C2BF24F36}" presName="vertSpace2b" presStyleCnt="0"/>
      <dgm:spPr/>
    </dgm:pt>
  </dgm:ptLst>
  <dgm:cxnLst>
    <dgm:cxn modelId="{175C6B03-2590-4DC8-8B59-03FB32687422}" srcId="{98709BD8-27F4-4574-BB3C-8C4937329F38}" destId="{2A216EC4-E8FD-47DB-8D9D-34AED1CC88ED}" srcOrd="1" destOrd="0" parTransId="{A8B496E2-FE94-45F6-878C-2F9A3AB984DF}" sibTransId="{81F7A171-76A1-4A65-BBFC-4FFFC4565143}"/>
    <dgm:cxn modelId="{929EB205-7D51-4ECF-9374-4117CC8856F7}" type="presOf" srcId="{9E12C4C1-263E-4941-811D-481C2BF24F36}" destId="{3A036564-9814-4F83-894A-2FBC0A5850B4}" srcOrd="0" destOrd="0" presId="urn:microsoft.com/office/officeart/2008/layout/LinedList"/>
    <dgm:cxn modelId="{419E2376-11E3-42D9-AF3B-B1B3A371E421}" type="presOf" srcId="{98709BD8-27F4-4574-BB3C-8C4937329F38}" destId="{F9BAF130-D62A-40E8-8FA7-A554FE3FB831}" srcOrd="0" destOrd="0" presId="urn:microsoft.com/office/officeart/2008/layout/LinedList"/>
    <dgm:cxn modelId="{32AB247E-D8B1-4FFB-A0FA-0A588671C032}" type="presOf" srcId="{2A216EC4-E8FD-47DB-8D9D-34AED1CC88ED}" destId="{4B8FF9DB-8AAF-4E33-9077-AE372DF1BF7A}" srcOrd="0" destOrd="0" presId="urn:microsoft.com/office/officeart/2008/layout/LinedList"/>
    <dgm:cxn modelId="{C86884AC-C562-440F-ADC1-222F7BD24376}" type="presOf" srcId="{00D3F4A5-4AA5-4551-8CFE-97DFC9B692DE}" destId="{3ABE25B4-C879-419E-8F48-CB78D8863671}" srcOrd="0" destOrd="0" presId="urn:microsoft.com/office/officeart/2008/layout/LinedList"/>
    <dgm:cxn modelId="{5766BAD9-8EF9-41D8-91BD-7A208BB43A6C}" type="presOf" srcId="{EA13469F-920B-4B41-9FF4-3102EB8950CF}" destId="{2D5D8AE0-DFA4-46B7-981B-438128156845}" srcOrd="0" destOrd="0" presId="urn:microsoft.com/office/officeart/2008/layout/LinedList"/>
    <dgm:cxn modelId="{FDB411DB-634C-4C03-84EB-EDACFDDDCF42}" srcId="{EA13469F-920B-4B41-9FF4-3102EB8950CF}" destId="{98709BD8-27F4-4574-BB3C-8C4937329F38}" srcOrd="0" destOrd="0" parTransId="{AC3AC8BA-FE0D-4AD5-AF6E-587955A77EF8}" sibTransId="{CA55464D-C777-4A6A-B247-9094ABDA7E0E}"/>
    <dgm:cxn modelId="{D3A609E1-9567-4636-A90A-69B7FA77E497}" srcId="{98709BD8-27F4-4574-BB3C-8C4937329F38}" destId="{00D3F4A5-4AA5-4551-8CFE-97DFC9B692DE}" srcOrd="0" destOrd="0" parTransId="{1721BD03-CEB4-439E-B846-71FD243ECEDD}" sibTransId="{48254B57-A093-441D-94B0-7CA34AE27FB0}"/>
    <dgm:cxn modelId="{4DDA7FE5-B37B-4939-8FCD-75103E53EB18}" srcId="{98709BD8-27F4-4574-BB3C-8C4937329F38}" destId="{9E12C4C1-263E-4941-811D-481C2BF24F36}" srcOrd="2" destOrd="0" parTransId="{618C9FB2-AC0A-4524-910E-FAE79E2F4753}" sibTransId="{827D4EB3-7318-437C-9346-E3BE53A1C407}"/>
    <dgm:cxn modelId="{A9820060-FF07-4818-A5F0-8CFA981433C5}" type="presParOf" srcId="{2D5D8AE0-DFA4-46B7-981B-438128156845}" destId="{EC094F7D-80CC-414E-ADDB-7835956EAFF3}" srcOrd="0" destOrd="0" presId="urn:microsoft.com/office/officeart/2008/layout/LinedList"/>
    <dgm:cxn modelId="{56DA7784-B222-4044-BB90-EBE6B2EBEBE8}" type="presParOf" srcId="{2D5D8AE0-DFA4-46B7-981B-438128156845}" destId="{6A668925-AB43-4496-841E-891BAAE25A38}" srcOrd="1" destOrd="0" presId="urn:microsoft.com/office/officeart/2008/layout/LinedList"/>
    <dgm:cxn modelId="{70CDD686-0936-4BFF-BA99-1ED71C88CE6D}" type="presParOf" srcId="{6A668925-AB43-4496-841E-891BAAE25A38}" destId="{F9BAF130-D62A-40E8-8FA7-A554FE3FB831}" srcOrd="0" destOrd="0" presId="urn:microsoft.com/office/officeart/2008/layout/LinedList"/>
    <dgm:cxn modelId="{49EC6C93-AA2B-47BD-88B8-991346C2E51E}" type="presParOf" srcId="{6A668925-AB43-4496-841E-891BAAE25A38}" destId="{C2212A07-13A0-407C-B50B-8BBB35F4C907}" srcOrd="1" destOrd="0" presId="urn:microsoft.com/office/officeart/2008/layout/LinedList"/>
    <dgm:cxn modelId="{EF6CB72C-8445-4B00-950B-C2707823072A}" type="presParOf" srcId="{C2212A07-13A0-407C-B50B-8BBB35F4C907}" destId="{F11B0A9B-D215-413C-8CD5-0046CE95DA8F}" srcOrd="0" destOrd="0" presId="urn:microsoft.com/office/officeart/2008/layout/LinedList"/>
    <dgm:cxn modelId="{E0F506AD-172E-47D7-A458-30B40B07B2DC}" type="presParOf" srcId="{C2212A07-13A0-407C-B50B-8BBB35F4C907}" destId="{85ED820C-2FCF-4D67-B36D-B4F226135FE9}" srcOrd="1" destOrd="0" presId="urn:microsoft.com/office/officeart/2008/layout/LinedList"/>
    <dgm:cxn modelId="{5F0EE623-AB87-4BB8-92E9-8483387A1AEB}" type="presParOf" srcId="{85ED820C-2FCF-4D67-B36D-B4F226135FE9}" destId="{759F176A-603B-4CEE-9118-601DDDFC91AF}" srcOrd="0" destOrd="0" presId="urn:microsoft.com/office/officeart/2008/layout/LinedList"/>
    <dgm:cxn modelId="{3EBB7262-F908-4613-9E46-8F35FC1AF171}" type="presParOf" srcId="{85ED820C-2FCF-4D67-B36D-B4F226135FE9}" destId="{3ABE25B4-C879-419E-8F48-CB78D8863671}" srcOrd="1" destOrd="0" presId="urn:microsoft.com/office/officeart/2008/layout/LinedList"/>
    <dgm:cxn modelId="{332727B6-4BCF-4C3D-9531-AD6C3FDAD966}" type="presParOf" srcId="{85ED820C-2FCF-4D67-B36D-B4F226135FE9}" destId="{71731B18-EB1E-477D-8342-8021D9AD44E5}" srcOrd="2" destOrd="0" presId="urn:microsoft.com/office/officeart/2008/layout/LinedList"/>
    <dgm:cxn modelId="{78990A06-E87C-4F37-BAA5-120D0447046E}" type="presParOf" srcId="{C2212A07-13A0-407C-B50B-8BBB35F4C907}" destId="{D7AF6BC8-F003-45AD-A7F8-CF5E41A9A25D}" srcOrd="2" destOrd="0" presId="urn:microsoft.com/office/officeart/2008/layout/LinedList"/>
    <dgm:cxn modelId="{67B5A8B8-55E6-4AC4-B733-444BDF00AC03}" type="presParOf" srcId="{C2212A07-13A0-407C-B50B-8BBB35F4C907}" destId="{279E6BC8-32C5-478B-BC15-E2A09A0057F5}" srcOrd="3" destOrd="0" presId="urn:microsoft.com/office/officeart/2008/layout/LinedList"/>
    <dgm:cxn modelId="{0F6F9BD5-AE18-4C70-BFD1-06D23526D976}" type="presParOf" srcId="{C2212A07-13A0-407C-B50B-8BBB35F4C907}" destId="{FDB7603D-B53B-4EE2-90EB-24F2B5F974C3}" srcOrd="4" destOrd="0" presId="urn:microsoft.com/office/officeart/2008/layout/LinedList"/>
    <dgm:cxn modelId="{AD30CD6B-FB99-4CB3-BBE1-5A62139CDC9E}" type="presParOf" srcId="{FDB7603D-B53B-4EE2-90EB-24F2B5F974C3}" destId="{2556DA96-4E99-4317-9FFB-2CBF52FC9A5F}" srcOrd="0" destOrd="0" presId="urn:microsoft.com/office/officeart/2008/layout/LinedList"/>
    <dgm:cxn modelId="{9809715D-70E1-47E1-BBDA-302948A29882}" type="presParOf" srcId="{FDB7603D-B53B-4EE2-90EB-24F2B5F974C3}" destId="{4B8FF9DB-8AAF-4E33-9077-AE372DF1BF7A}" srcOrd="1" destOrd="0" presId="urn:microsoft.com/office/officeart/2008/layout/LinedList"/>
    <dgm:cxn modelId="{756CBE11-A955-4489-ADFB-27473865E2DD}" type="presParOf" srcId="{FDB7603D-B53B-4EE2-90EB-24F2B5F974C3}" destId="{32B20001-9928-4034-8835-858FCC9541CB}" srcOrd="2" destOrd="0" presId="urn:microsoft.com/office/officeart/2008/layout/LinedList"/>
    <dgm:cxn modelId="{5BC642B3-5D24-48C7-812F-EC6C4F95AE51}" type="presParOf" srcId="{C2212A07-13A0-407C-B50B-8BBB35F4C907}" destId="{A9C766A0-026B-4465-AFCB-67135E2939FE}" srcOrd="5" destOrd="0" presId="urn:microsoft.com/office/officeart/2008/layout/LinedList"/>
    <dgm:cxn modelId="{CABF003F-A5EF-4F6A-ACA9-77E118DCEC7B}" type="presParOf" srcId="{C2212A07-13A0-407C-B50B-8BBB35F4C907}" destId="{BEAD8CBA-1E5D-498A-8540-713A89ECCF55}" srcOrd="6" destOrd="0" presId="urn:microsoft.com/office/officeart/2008/layout/LinedList"/>
    <dgm:cxn modelId="{F8221854-C1C2-423C-ABCD-D64ABC44F2F7}" type="presParOf" srcId="{C2212A07-13A0-407C-B50B-8BBB35F4C907}" destId="{194DD7D9-DFF5-457E-8BC2-8D1FB9225E3A}" srcOrd="7" destOrd="0" presId="urn:microsoft.com/office/officeart/2008/layout/LinedList"/>
    <dgm:cxn modelId="{B48D32D4-FB65-4CD4-9B04-A9B9EEB4663D}" type="presParOf" srcId="{194DD7D9-DFF5-457E-8BC2-8D1FB9225E3A}" destId="{8A19CD22-991E-400D-BFCD-5E21EA50AD94}" srcOrd="0" destOrd="0" presId="urn:microsoft.com/office/officeart/2008/layout/LinedList"/>
    <dgm:cxn modelId="{A31A3DB8-8E7E-4192-ACE8-6DA4622C4DB7}" type="presParOf" srcId="{194DD7D9-DFF5-457E-8BC2-8D1FB9225E3A}" destId="{3A036564-9814-4F83-894A-2FBC0A5850B4}" srcOrd="1" destOrd="0" presId="urn:microsoft.com/office/officeart/2008/layout/LinedList"/>
    <dgm:cxn modelId="{E53795E4-B7C7-474E-8C21-C176E0F16F1D}" type="presParOf" srcId="{194DD7D9-DFF5-457E-8BC2-8D1FB9225E3A}" destId="{23F7E202-E1B7-4FF9-9BF7-FECB42C74E1F}" srcOrd="2" destOrd="0" presId="urn:microsoft.com/office/officeart/2008/layout/LinedList"/>
    <dgm:cxn modelId="{D6FE55F3-DAAD-402F-95FB-65642A2CFFEB}" type="presParOf" srcId="{C2212A07-13A0-407C-B50B-8BBB35F4C907}" destId="{9ABF4239-758E-478A-82AB-5529BAB59BAF}" srcOrd="8" destOrd="0" presId="urn:microsoft.com/office/officeart/2008/layout/LinedList"/>
    <dgm:cxn modelId="{00AC3FCC-F767-4324-B063-B592847B4873}" type="presParOf" srcId="{C2212A07-13A0-407C-B50B-8BBB35F4C907}" destId="{F824D04E-9399-467F-BABB-CCE1197986F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F7874B-BB7A-424A-9421-0444ADB5414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2B3D787-E2C4-435B-8F3F-5DA23D2B527F}">
      <dgm:prSet phldrT="[Text]"/>
      <dgm:spPr/>
      <dgm:t>
        <a:bodyPr/>
        <a:lstStyle/>
        <a:p>
          <a:r>
            <a:rPr lang="en-US" dirty="0"/>
            <a:t>Getting connected</a:t>
          </a:r>
        </a:p>
      </dgm:t>
    </dgm:pt>
    <dgm:pt modelId="{94DBA704-B62A-4902-9F19-8F44B4472405}" type="parTrans" cxnId="{C8667060-7CE3-4C00-B28E-26C38A86ADD9}">
      <dgm:prSet/>
      <dgm:spPr/>
      <dgm:t>
        <a:bodyPr/>
        <a:lstStyle/>
        <a:p>
          <a:endParaRPr lang="en-US"/>
        </a:p>
      </dgm:t>
    </dgm:pt>
    <dgm:pt modelId="{78709873-2ED3-4100-B8C7-3718F2734520}" type="sibTrans" cxnId="{C8667060-7CE3-4C00-B28E-26C38A86ADD9}">
      <dgm:prSet/>
      <dgm:spPr/>
      <dgm:t>
        <a:bodyPr/>
        <a:lstStyle/>
        <a:p>
          <a:endParaRPr lang="en-US"/>
        </a:p>
      </dgm:t>
    </dgm:pt>
    <dgm:pt modelId="{996C5A86-5476-41F8-B31E-168F5D5106EC}">
      <dgm:prSet phldrT="[Text]"/>
      <dgm:spPr/>
      <dgm:t>
        <a:bodyPr/>
        <a:lstStyle/>
        <a:p>
          <a:r>
            <a:rPr lang="en-US" dirty="0"/>
            <a:t>Research</a:t>
          </a:r>
        </a:p>
      </dgm:t>
    </dgm:pt>
    <dgm:pt modelId="{C1226535-1DB0-46A7-90C3-3D487296B29B}" type="parTrans" cxnId="{C00A23C1-78BE-4E0D-A2AC-100EC51FFDD0}">
      <dgm:prSet/>
      <dgm:spPr/>
      <dgm:t>
        <a:bodyPr/>
        <a:lstStyle/>
        <a:p>
          <a:endParaRPr lang="en-US"/>
        </a:p>
      </dgm:t>
    </dgm:pt>
    <dgm:pt modelId="{038C6E43-364D-49B1-8EFC-77A9FE7F8B6A}" type="sibTrans" cxnId="{C00A23C1-78BE-4E0D-A2AC-100EC51FFDD0}">
      <dgm:prSet/>
      <dgm:spPr/>
      <dgm:t>
        <a:bodyPr/>
        <a:lstStyle/>
        <a:p>
          <a:endParaRPr lang="en-US"/>
        </a:p>
      </dgm:t>
    </dgm:pt>
    <dgm:pt modelId="{B5A21C54-4D0D-4427-8AA7-CC5FB195C93D}">
      <dgm:prSet phldrT="[Text]"/>
      <dgm:spPr/>
      <dgm:t>
        <a:bodyPr/>
        <a:lstStyle/>
        <a:p>
          <a:r>
            <a:rPr lang="en-US" dirty="0"/>
            <a:t>Organizing data</a:t>
          </a:r>
        </a:p>
      </dgm:t>
    </dgm:pt>
    <dgm:pt modelId="{A2AB5BAA-B33F-47FC-9657-82D3D6135B16}" type="parTrans" cxnId="{76BA9EE8-D2B0-45A5-AECF-6DD9DE281AAE}">
      <dgm:prSet/>
      <dgm:spPr/>
      <dgm:t>
        <a:bodyPr/>
        <a:lstStyle/>
        <a:p>
          <a:endParaRPr lang="en-US"/>
        </a:p>
      </dgm:t>
    </dgm:pt>
    <dgm:pt modelId="{2500AC52-7FF7-4D02-B8DF-59874262B493}" type="sibTrans" cxnId="{76BA9EE8-D2B0-45A5-AECF-6DD9DE281AAE}">
      <dgm:prSet/>
      <dgm:spPr/>
      <dgm:t>
        <a:bodyPr/>
        <a:lstStyle/>
        <a:p>
          <a:endParaRPr lang="en-US"/>
        </a:p>
      </dgm:t>
    </dgm:pt>
    <dgm:pt modelId="{EDB0A005-0363-47E5-B2C3-4144F98D9986}" type="pres">
      <dgm:prSet presAssocID="{ECF7874B-BB7A-424A-9421-0444ADB5414D}" presName="Name0" presStyleCnt="0">
        <dgm:presLayoutVars>
          <dgm:dir/>
          <dgm:resizeHandles val="exact"/>
        </dgm:presLayoutVars>
      </dgm:prSet>
      <dgm:spPr/>
    </dgm:pt>
    <dgm:pt modelId="{ED501C70-0653-44D9-8E6E-136A94D9F748}" type="pres">
      <dgm:prSet presAssocID="{A2B3D787-E2C4-435B-8F3F-5DA23D2B527F}" presName="node" presStyleLbl="node1" presStyleIdx="0" presStyleCnt="3">
        <dgm:presLayoutVars>
          <dgm:bulletEnabled val="1"/>
        </dgm:presLayoutVars>
      </dgm:prSet>
      <dgm:spPr/>
    </dgm:pt>
    <dgm:pt modelId="{D636BA43-5DC4-4C44-8837-4693AB5C4F85}" type="pres">
      <dgm:prSet presAssocID="{78709873-2ED3-4100-B8C7-3718F2734520}" presName="sibTrans" presStyleLbl="sibTrans2D1" presStyleIdx="0" presStyleCnt="2"/>
      <dgm:spPr/>
    </dgm:pt>
    <dgm:pt modelId="{68E81F2D-FBD8-453A-A029-8266FD96D720}" type="pres">
      <dgm:prSet presAssocID="{78709873-2ED3-4100-B8C7-3718F2734520}" presName="connectorText" presStyleLbl="sibTrans2D1" presStyleIdx="0" presStyleCnt="2"/>
      <dgm:spPr/>
    </dgm:pt>
    <dgm:pt modelId="{40B3EB00-A7BE-4F92-97BB-C56508BB6AF9}" type="pres">
      <dgm:prSet presAssocID="{996C5A86-5476-41F8-B31E-168F5D5106EC}" presName="node" presStyleLbl="node1" presStyleIdx="1" presStyleCnt="3">
        <dgm:presLayoutVars>
          <dgm:bulletEnabled val="1"/>
        </dgm:presLayoutVars>
      </dgm:prSet>
      <dgm:spPr/>
    </dgm:pt>
    <dgm:pt modelId="{19CB7AAE-55D7-4F2B-80F3-B8727CECC42D}" type="pres">
      <dgm:prSet presAssocID="{038C6E43-364D-49B1-8EFC-77A9FE7F8B6A}" presName="sibTrans" presStyleLbl="sibTrans2D1" presStyleIdx="1" presStyleCnt="2"/>
      <dgm:spPr/>
    </dgm:pt>
    <dgm:pt modelId="{89F8355C-E559-431B-97D0-1E0B91B85387}" type="pres">
      <dgm:prSet presAssocID="{038C6E43-364D-49B1-8EFC-77A9FE7F8B6A}" presName="connectorText" presStyleLbl="sibTrans2D1" presStyleIdx="1" presStyleCnt="2"/>
      <dgm:spPr/>
    </dgm:pt>
    <dgm:pt modelId="{E9B6E413-DEC3-4604-AA86-52E410CC3F5B}" type="pres">
      <dgm:prSet presAssocID="{B5A21C54-4D0D-4427-8AA7-CC5FB195C93D}" presName="node" presStyleLbl="node1" presStyleIdx="2" presStyleCnt="3">
        <dgm:presLayoutVars>
          <dgm:bulletEnabled val="1"/>
        </dgm:presLayoutVars>
      </dgm:prSet>
      <dgm:spPr/>
    </dgm:pt>
  </dgm:ptLst>
  <dgm:cxnLst>
    <dgm:cxn modelId="{8525D60B-8E00-42CF-8004-1FC3D7F2127C}" type="presOf" srcId="{038C6E43-364D-49B1-8EFC-77A9FE7F8B6A}" destId="{19CB7AAE-55D7-4F2B-80F3-B8727CECC42D}" srcOrd="0" destOrd="0" presId="urn:microsoft.com/office/officeart/2005/8/layout/process1"/>
    <dgm:cxn modelId="{C8667060-7CE3-4C00-B28E-26C38A86ADD9}" srcId="{ECF7874B-BB7A-424A-9421-0444ADB5414D}" destId="{A2B3D787-E2C4-435B-8F3F-5DA23D2B527F}" srcOrd="0" destOrd="0" parTransId="{94DBA704-B62A-4902-9F19-8F44B4472405}" sibTransId="{78709873-2ED3-4100-B8C7-3718F2734520}"/>
    <dgm:cxn modelId="{BE6CB069-E682-4F89-B733-E1EECAB6FF2D}" type="presOf" srcId="{78709873-2ED3-4100-B8C7-3718F2734520}" destId="{D636BA43-5DC4-4C44-8837-4693AB5C4F85}" srcOrd="0" destOrd="0" presId="urn:microsoft.com/office/officeart/2005/8/layout/process1"/>
    <dgm:cxn modelId="{C6F6A985-915D-4744-8E2E-D35CE120EB08}" type="presOf" srcId="{996C5A86-5476-41F8-B31E-168F5D5106EC}" destId="{40B3EB00-A7BE-4F92-97BB-C56508BB6AF9}" srcOrd="0" destOrd="0" presId="urn:microsoft.com/office/officeart/2005/8/layout/process1"/>
    <dgm:cxn modelId="{2B8C53BA-1AE7-40F0-8FF1-4B9256334D9D}" type="presOf" srcId="{038C6E43-364D-49B1-8EFC-77A9FE7F8B6A}" destId="{89F8355C-E559-431B-97D0-1E0B91B85387}" srcOrd="1" destOrd="0" presId="urn:microsoft.com/office/officeart/2005/8/layout/process1"/>
    <dgm:cxn modelId="{C00A23C1-78BE-4E0D-A2AC-100EC51FFDD0}" srcId="{ECF7874B-BB7A-424A-9421-0444ADB5414D}" destId="{996C5A86-5476-41F8-B31E-168F5D5106EC}" srcOrd="1" destOrd="0" parTransId="{C1226535-1DB0-46A7-90C3-3D487296B29B}" sibTransId="{038C6E43-364D-49B1-8EFC-77A9FE7F8B6A}"/>
    <dgm:cxn modelId="{5ADF06D4-6AE6-496F-AEF6-EE598ABD5A0A}" type="presOf" srcId="{A2B3D787-E2C4-435B-8F3F-5DA23D2B527F}" destId="{ED501C70-0653-44D9-8E6E-136A94D9F748}" srcOrd="0" destOrd="0" presId="urn:microsoft.com/office/officeart/2005/8/layout/process1"/>
    <dgm:cxn modelId="{0290A4E3-17C7-4ABF-A3C1-5256F313AB40}" type="presOf" srcId="{ECF7874B-BB7A-424A-9421-0444ADB5414D}" destId="{EDB0A005-0363-47E5-B2C3-4144F98D9986}" srcOrd="0" destOrd="0" presId="urn:microsoft.com/office/officeart/2005/8/layout/process1"/>
    <dgm:cxn modelId="{76BA9EE8-D2B0-45A5-AECF-6DD9DE281AAE}" srcId="{ECF7874B-BB7A-424A-9421-0444ADB5414D}" destId="{B5A21C54-4D0D-4427-8AA7-CC5FB195C93D}" srcOrd="2" destOrd="0" parTransId="{A2AB5BAA-B33F-47FC-9657-82D3D6135B16}" sibTransId="{2500AC52-7FF7-4D02-B8DF-59874262B493}"/>
    <dgm:cxn modelId="{4E1F91ED-852B-40FC-A29C-317D5014F475}" type="presOf" srcId="{78709873-2ED3-4100-B8C7-3718F2734520}" destId="{68E81F2D-FBD8-453A-A029-8266FD96D720}" srcOrd="1" destOrd="0" presId="urn:microsoft.com/office/officeart/2005/8/layout/process1"/>
    <dgm:cxn modelId="{05F3E9F5-E5DB-4AC4-BA2E-E65B8075C7A1}" type="presOf" srcId="{B5A21C54-4D0D-4427-8AA7-CC5FB195C93D}" destId="{E9B6E413-DEC3-4604-AA86-52E410CC3F5B}" srcOrd="0" destOrd="0" presId="urn:microsoft.com/office/officeart/2005/8/layout/process1"/>
    <dgm:cxn modelId="{41A6DB6B-A6B6-48E9-AA2B-3425E97AFC85}" type="presParOf" srcId="{EDB0A005-0363-47E5-B2C3-4144F98D9986}" destId="{ED501C70-0653-44D9-8E6E-136A94D9F748}" srcOrd="0" destOrd="0" presId="urn:microsoft.com/office/officeart/2005/8/layout/process1"/>
    <dgm:cxn modelId="{94B7C6D3-5917-45D8-AFDD-B57704C0464E}" type="presParOf" srcId="{EDB0A005-0363-47E5-B2C3-4144F98D9986}" destId="{D636BA43-5DC4-4C44-8837-4693AB5C4F85}" srcOrd="1" destOrd="0" presId="urn:microsoft.com/office/officeart/2005/8/layout/process1"/>
    <dgm:cxn modelId="{C3663192-0C67-45F3-A7F1-8353C708BCD0}" type="presParOf" srcId="{D636BA43-5DC4-4C44-8837-4693AB5C4F85}" destId="{68E81F2D-FBD8-453A-A029-8266FD96D720}" srcOrd="0" destOrd="0" presId="urn:microsoft.com/office/officeart/2005/8/layout/process1"/>
    <dgm:cxn modelId="{6D5AA87D-BD03-4909-B22E-B7879B168838}" type="presParOf" srcId="{EDB0A005-0363-47E5-B2C3-4144F98D9986}" destId="{40B3EB00-A7BE-4F92-97BB-C56508BB6AF9}" srcOrd="2" destOrd="0" presId="urn:microsoft.com/office/officeart/2005/8/layout/process1"/>
    <dgm:cxn modelId="{48EE4AB3-6925-49FC-BDD4-63478D029C36}" type="presParOf" srcId="{EDB0A005-0363-47E5-B2C3-4144F98D9986}" destId="{19CB7AAE-55D7-4F2B-80F3-B8727CECC42D}" srcOrd="3" destOrd="0" presId="urn:microsoft.com/office/officeart/2005/8/layout/process1"/>
    <dgm:cxn modelId="{3907C0B3-D394-455C-8A86-8FAEB07F1333}" type="presParOf" srcId="{19CB7AAE-55D7-4F2B-80F3-B8727CECC42D}" destId="{89F8355C-E559-431B-97D0-1E0B91B85387}" srcOrd="0" destOrd="0" presId="urn:microsoft.com/office/officeart/2005/8/layout/process1"/>
    <dgm:cxn modelId="{2B46788B-926D-49A5-8D02-8FE11DB669CE}" type="presParOf" srcId="{EDB0A005-0363-47E5-B2C3-4144F98D9986}" destId="{E9B6E413-DEC3-4604-AA86-52E410CC3F5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13469F-920B-4B41-9FF4-3102EB8950C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D3F4A5-4AA5-4551-8CFE-97DFC9B692DE}">
      <dgm:prSet phldrT="[Text]"/>
      <dgm:spPr/>
      <dgm:t>
        <a:bodyPr/>
        <a:lstStyle/>
        <a:p>
          <a:r>
            <a:rPr lang="en-US" dirty="0"/>
            <a:t>Seattle Green Factor scoresheet</a:t>
          </a:r>
        </a:p>
      </dgm:t>
    </dgm:pt>
    <dgm:pt modelId="{1721BD03-CEB4-439E-B846-71FD243ECEDD}" type="parTrans" cxnId="{D3A609E1-9567-4636-A90A-69B7FA77E497}">
      <dgm:prSet/>
      <dgm:spPr/>
      <dgm:t>
        <a:bodyPr/>
        <a:lstStyle/>
        <a:p>
          <a:endParaRPr lang="en-US"/>
        </a:p>
      </dgm:t>
    </dgm:pt>
    <dgm:pt modelId="{48254B57-A093-441D-94B0-7CA34AE27FB0}" type="sibTrans" cxnId="{D3A609E1-9567-4636-A90A-69B7FA77E497}">
      <dgm:prSet/>
      <dgm:spPr/>
      <dgm:t>
        <a:bodyPr/>
        <a:lstStyle/>
        <a:p>
          <a:endParaRPr lang="en-US"/>
        </a:p>
      </dgm:t>
    </dgm:pt>
    <dgm:pt modelId="{2A216EC4-E8FD-47DB-8D9D-34AED1CC88ED}">
      <dgm:prSet phldrT="[Text]"/>
      <dgm:spPr/>
      <dgm:t>
        <a:bodyPr/>
        <a:lstStyle/>
        <a:p>
          <a:r>
            <a:rPr lang="en-US" dirty="0"/>
            <a:t>Green roof questionnaire</a:t>
          </a:r>
        </a:p>
      </dgm:t>
    </dgm:pt>
    <dgm:pt modelId="{A8B496E2-FE94-45F6-878C-2F9A3AB984DF}" type="parTrans" cxnId="{175C6B03-2590-4DC8-8B59-03FB32687422}">
      <dgm:prSet/>
      <dgm:spPr/>
      <dgm:t>
        <a:bodyPr/>
        <a:lstStyle/>
        <a:p>
          <a:endParaRPr lang="en-US"/>
        </a:p>
      </dgm:t>
    </dgm:pt>
    <dgm:pt modelId="{81F7A171-76A1-4A65-BBFC-4FFFC4565143}" type="sibTrans" cxnId="{175C6B03-2590-4DC8-8B59-03FB32687422}">
      <dgm:prSet/>
      <dgm:spPr/>
      <dgm:t>
        <a:bodyPr/>
        <a:lstStyle/>
        <a:p>
          <a:endParaRPr lang="en-US"/>
        </a:p>
      </dgm:t>
    </dgm:pt>
    <dgm:pt modelId="{9E12C4C1-263E-4941-811D-481C2BF24F36}">
      <dgm:prSet phldrT="[Text]"/>
      <dgm:spPr/>
      <dgm:t>
        <a:bodyPr/>
        <a:lstStyle/>
        <a:p>
          <a:r>
            <a:rPr lang="en-US" dirty="0"/>
            <a:t>Aerial satellite imagery</a:t>
          </a:r>
        </a:p>
      </dgm:t>
    </dgm:pt>
    <dgm:pt modelId="{618C9FB2-AC0A-4524-910E-FAE79E2F4753}" type="parTrans" cxnId="{4DDA7FE5-B37B-4939-8FCD-75103E53EB18}">
      <dgm:prSet/>
      <dgm:spPr/>
      <dgm:t>
        <a:bodyPr/>
        <a:lstStyle/>
        <a:p>
          <a:endParaRPr lang="en-US"/>
        </a:p>
      </dgm:t>
    </dgm:pt>
    <dgm:pt modelId="{827D4EB3-7318-437C-9346-E3BE53A1C407}" type="sibTrans" cxnId="{4DDA7FE5-B37B-4939-8FCD-75103E53EB18}">
      <dgm:prSet/>
      <dgm:spPr/>
      <dgm:t>
        <a:bodyPr/>
        <a:lstStyle/>
        <a:p>
          <a:endParaRPr lang="en-US"/>
        </a:p>
      </dgm:t>
    </dgm:pt>
    <dgm:pt modelId="{98709BD8-27F4-4574-BB3C-8C4937329F38}">
      <dgm:prSet phldrT="[Text]" phldr="1"/>
      <dgm:spPr/>
      <dgm:t>
        <a:bodyPr/>
        <a:lstStyle/>
        <a:p>
          <a:endParaRPr lang="en-US" dirty="0"/>
        </a:p>
      </dgm:t>
    </dgm:pt>
    <dgm:pt modelId="{CA55464D-C777-4A6A-B247-9094ABDA7E0E}" type="sibTrans" cxnId="{FDB411DB-634C-4C03-84EB-EDACFDDDCF42}">
      <dgm:prSet/>
      <dgm:spPr/>
      <dgm:t>
        <a:bodyPr/>
        <a:lstStyle/>
        <a:p>
          <a:endParaRPr lang="en-US"/>
        </a:p>
      </dgm:t>
    </dgm:pt>
    <dgm:pt modelId="{AC3AC8BA-FE0D-4AD5-AF6E-587955A77EF8}" type="parTrans" cxnId="{FDB411DB-634C-4C03-84EB-EDACFDDDCF42}">
      <dgm:prSet/>
      <dgm:spPr/>
      <dgm:t>
        <a:bodyPr/>
        <a:lstStyle/>
        <a:p>
          <a:endParaRPr lang="en-US"/>
        </a:p>
      </dgm:t>
    </dgm:pt>
    <dgm:pt modelId="{2D5D8AE0-DFA4-46B7-981B-438128156845}" type="pres">
      <dgm:prSet presAssocID="{EA13469F-920B-4B41-9FF4-3102EB8950CF}" presName="vert0" presStyleCnt="0">
        <dgm:presLayoutVars>
          <dgm:dir/>
          <dgm:animOne val="branch"/>
          <dgm:animLvl val="lvl"/>
        </dgm:presLayoutVars>
      </dgm:prSet>
      <dgm:spPr/>
    </dgm:pt>
    <dgm:pt modelId="{EC094F7D-80CC-414E-ADDB-7835956EAFF3}" type="pres">
      <dgm:prSet presAssocID="{98709BD8-27F4-4574-BB3C-8C4937329F38}" presName="thickLine" presStyleLbl="alignNode1" presStyleIdx="0" presStyleCnt="1"/>
      <dgm:spPr/>
    </dgm:pt>
    <dgm:pt modelId="{6A668925-AB43-4496-841E-891BAAE25A38}" type="pres">
      <dgm:prSet presAssocID="{98709BD8-27F4-4574-BB3C-8C4937329F38}" presName="horz1" presStyleCnt="0"/>
      <dgm:spPr/>
    </dgm:pt>
    <dgm:pt modelId="{F9BAF130-D62A-40E8-8FA7-A554FE3FB831}" type="pres">
      <dgm:prSet presAssocID="{98709BD8-27F4-4574-BB3C-8C4937329F38}" presName="tx1" presStyleLbl="revTx" presStyleIdx="0" presStyleCnt="4"/>
      <dgm:spPr/>
    </dgm:pt>
    <dgm:pt modelId="{C2212A07-13A0-407C-B50B-8BBB35F4C907}" type="pres">
      <dgm:prSet presAssocID="{98709BD8-27F4-4574-BB3C-8C4937329F38}" presName="vert1" presStyleCnt="0"/>
      <dgm:spPr/>
    </dgm:pt>
    <dgm:pt modelId="{F11B0A9B-D215-413C-8CD5-0046CE95DA8F}" type="pres">
      <dgm:prSet presAssocID="{00D3F4A5-4AA5-4551-8CFE-97DFC9B692DE}" presName="vertSpace2a" presStyleCnt="0"/>
      <dgm:spPr/>
    </dgm:pt>
    <dgm:pt modelId="{85ED820C-2FCF-4D67-B36D-B4F226135FE9}" type="pres">
      <dgm:prSet presAssocID="{00D3F4A5-4AA5-4551-8CFE-97DFC9B692DE}" presName="horz2" presStyleCnt="0"/>
      <dgm:spPr/>
    </dgm:pt>
    <dgm:pt modelId="{759F176A-603B-4CEE-9118-601DDDFC91AF}" type="pres">
      <dgm:prSet presAssocID="{00D3F4A5-4AA5-4551-8CFE-97DFC9B692DE}" presName="horzSpace2" presStyleCnt="0"/>
      <dgm:spPr/>
    </dgm:pt>
    <dgm:pt modelId="{3ABE25B4-C879-419E-8F48-CB78D8863671}" type="pres">
      <dgm:prSet presAssocID="{00D3F4A5-4AA5-4551-8CFE-97DFC9B692DE}" presName="tx2" presStyleLbl="revTx" presStyleIdx="1" presStyleCnt="4"/>
      <dgm:spPr/>
    </dgm:pt>
    <dgm:pt modelId="{71731B18-EB1E-477D-8342-8021D9AD44E5}" type="pres">
      <dgm:prSet presAssocID="{00D3F4A5-4AA5-4551-8CFE-97DFC9B692DE}" presName="vert2" presStyleCnt="0"/>
      <dgm:spPr/>
    </dgm:pt>
    <dgm:pt modelId="{D7AF6BC8-F003-45AD-A7F8-CF5E41A9A25D}" type="pres">
      <dgm:prSet presAssocID="{00D3F4A5-4AA5-4551-8CFE-97DFC9B692DE}" presName="thinLine2b" presStyleLbl="callout" presStyleIdx="0" presStyleCnt="3"/>
      <dgm:spPr/>
    </dgm:pt>
    <dgm:pt modelId="{279E6BC8-32C5-478B-BC15-E2A09A0057F5}" type="pres">
      <dgm:prSet presAssocID="{00D3F4A5-4AA5-4551-8CFE-97DFC9B692DE}" presName="vertSpace2b" presStyleCnt="0"/>
      <dgm:spPr/>
    </dgm:pt>
    <dgm:pt modelId="{FDB7603D-B53B-4EE2-90EB-24F2B5F974C3}" type="pres">
      <dgm:prSet presAssocID="{2A216EC4-E8FD-47DB-8D9D-34AED1CC88ED}" presName="horz2" presStyleCnt="0"/>
      <dgm:spPr/>
    </dgm:pt>
    <dgm:pt modelId="{2556DA96-4E99-4317-9FFB-2CBF52FC9A5F}" type="pres">
      <dgm:prSet presAssocID="{2A216EC4-E8FD-47DB-8D9D-34AED1CC88ED}" presName="horzSpace2" presStyleCnt="0"/>
      <dgm:spPr/>
    </dgm:pt>
    <dgm:pt modelId="{4B8FF9DB-8AAF-4E33-9077-AE372DF1BF7A}" type="pres">
      <dgm:prSet presAssocID="{2A216EC4-E8FD-47DB-8D9D-34AED1CC88ED}" presName="tx2" presStyleLbl="revTx" presStyleIdx="2" presStyleCnt="4"/>
      <dgm:spPr/>
    </dgm:pt>
    <dgm:pt modelId="{32B20001-9928-4034-8835-858FCC9541CB}" type="pres">
      <dgm:prSet presAssocID="{2A216EC4-E8FD-47DB-8D9D-34AED1CC88ED}" presName="vert2" presStyleCnt="0"/>
      <dgm:spPr/>
    </dgm:pt>
    <dgm:pt modelId="{A9C766A0-026B-4465-AFCB-67135E2939FE}" type="pres">
      <dgm:prSet presAssocID="{2A216EC4-E8FD-47DB-8D9D-34AED1CC88ED}" presName="thinLine2b" presStyleLbl="callout" presStyleIdx="1" presStyleCnt="3"/>
      <dgm:spPr/>
    </dgm:pt>
    <dgm:pt modelId="{BEAD8CBA-1E5D-498A-8540-713A89ECCF55}" type="pres">
      <dgm:prSet presAssocID="{2A216EC4-E8FD-47DB-8D9D-34AED1CC88ED}" presName="vertSpace2b" presStyleCnt="0"/>
      <dgm:spPr/>
    </dgm:pt>
    <dgm:pt modelId="{194DD7D9-DFF5-457E-8BC2-8D1FB9225E3A}" type="pres">
      <dgm:prSet presAssocID="{9E12C4C1-263E-4941-811D-481C2BF24F36}" presName="horz2" presStyleCnt="0"/>
      <dgm:spPr/>
    </dgm:pt>
    <dgm:pt modelId="{8A19CD22-991E-400D-BFCD-5E21EA50AD94}" type="pres">
      <dgm:prSet presAssocID="{9E12C4C1-263E-4941-811D-481C2BF24F36}" presName="horzSpace2" presStyleCnt="0"/>
      <dgm:spPr/>
    </dgm:pt>
    <dgm:pt modelId="{3A036564-9814-4F83-894A-2FBC0A5850B4}" type="pres">
      <dgm:prSet presAssocID="{9E12C4C1-263E-4941-811D-481C2BF24F36}" presName="tx2" presStyleLbl="revTx" presStyleIdx="3" presStyleCnt="4"/>
      <dgm:spPr/>
    </dgm:pt>
    <dgm:pt modelId="{23F7E202-E1B7-4FF9-9BF7-FECB42C74E1F}" type="pres">
      <dgm:prSet presAssocID="{9E12C4C1-263E-4941-811D-481C2BF24F36}" presName="vert2" presStyleCnt="0"/>
      <dgm:spPr/>
    </dgm:pt>
    <dgm:pt modelId="{9ABF4239-758E-478A-82AB-5529BAB59BAF}" type="pres">
      <dgm:prSet presAssocID="{9E12C4C1-263E-4941-811D-481C2BF24F36}" presName="thinLine2b" presStyleLbl="callout" presStyleIdx="2" presStyleCnt="3"/>
      <dgm:spPr/>
    </dgm:pt>
    <dgm:pt modelId="{F824D04E-9399-467F-BABB-CCE1197986F6}" type="pres">
      <dgm:prSet presAssocID="{9E12C4C1-263E-4941-811D-481C2BF24F36}" presName="vertSpace2b" presStyleCnt="0"/>
      <dgm:spPr/>
    </dgm:pt>
  </dgm:ptLst>
  <dgm:cxnLst>
    <dgm:cxn modelId="{175C6B03-2590-4DC8-8B59-03FB32687422}" srcId="{98709BD8-27F4-4574-BB3C-8C4937329F38}" destId="{2A216EC4-E8FD-47DB-8D9D-34AED1CC88ED}" srcOrd="1" destOrd="0" parTransId="{A8B496E2-FE94-45F6-878C-2F9A3AB984DF}" sibTransId="{81F7A171-76A1-4A65-BBFC-4FFFC4565143}"/>
    <dgm:cxn modelId="{929EB205-7D51-4ECF-9374-4117CC8856F7}" type="presOf" srcId="{9E12C4C1-263E-4941-811D-481C2BF24F36}" destId="{3A036564-9814-4F83-894A-2FBC0A5850B4}" srcOrd="0" destOrd="0" presId="urn:microsoft.com/office/officeart/2008/layout/LinedList"/>
    <dgm:cxn modelId="{419E2376-11E3-42D9-AF3B-B1B3A371E421}" type="presOf" srcId="{98709BD8-27F4-4574-BB3C-8C4937329F38}" destId="{F9BAF130-D62A-40E8-8FA7-A554FE3FB831}" srcOrd="0" destOrd="0" presId="urn:microsoft.com/office/officeart/2008/layout/LinedList"/>
    <dgm:cxn modelId="{32AB247E-D8B1-4FFB-A0FA-0A588671C032}" type="presOf" srcId="{2A216EC4-E8FD-47DB-8D9D-34AED1CC88ED}" destId="{4B8FF9DB-8AAF-4E33-9077-AE372DF1BF7A}" srcOrd="0" destOrd="0" presId="urn:microsoft.com/office/officeart/2008/layout/LinedList"/>
    <dgm:cxn modelId="{C86884AC-C562-440F-ADC1-222F7BD24376}" type="presOf" srcId="{00D3F4A5-4AA5-4551-8CFE-97DFC9B692DE}" destId="{3ABE25B4-C879-419E-8F48-CB78D8863671}" srcOrd="0" destOrd="0" presId="urn:microsoft.com/office/officeart/2008/layout/LinedList"/>
    <dgm:cxn modelId="{5766BAD9-8EF9-41D8-91BD-7A208BB43A6C}" type="presOf" srcId="{EA13469F-920B-4B41-9FF4-3102EB8950CF}" destId="{2D5D8AE0-DFA4-46B7-981B-438128156845}" srcOrd="0" destOrd="0" presId="urn:microsoft.com/office/officeart/2008/layout/LinedList"/>
    <dgm:cxn modelId="{FDB411DB-634C-4C03-84EB-EDACFDDDCF42}" srcId="{EA13469F-920B-4B41-9FF4-3102EB8950CF}" destId="{98709BD8-27F4-4574-BB3C-8C4937329F38}" srcOrd="0" destOrd="0" parTransId="{AC3AC8BA-FE0D-4AD5-AF6E-587955A77EF8}" sibTransId="{CA55464D-C777-4A6A-B247-9094ABDA7E0E}"/>
    <dgm:cxn modelId="{D3A609E1-9567-4636-A90A-69B7FA77E497}" srcId="{98709BD8-27F4-4574-BB3C-8C4937329F38}" destId="{00D3F4A5-4AA5-4551-8CFE-97DFC9B692DE}" srcOrd="0" destOrd="0" parTransId="{1721BD03-CEB4-439E-B846-71FD243ECEDD}" sibTransId="{48254B57-A093-441D-94B0-7CA34AE27FB0}"/>
    <dgm:cxn modelId="{4DDA7FE5-B37B-4939-8FCD-75103E53EB18}" srcId="{98709BD8-27F4-4574-BB3C-8C4937329F38}" destId="{9E12C4C1-263E-4941-811D-481C2BF24F36}" srcOrd="2" destOrd="0" parTransId="{618C9FB2-AC0A-4524-910E-FAE79E2F4753}" sibTransId="{827D4EB3-7318-437C-9346-E3BE53A1C407}"/>
    <dgm:cxn modelId="{A9820060-FF07-4818-A5F0-8CFA981433C5}" type="presParOf" srcId="{2D5D8AE0-DFA4-46B7-981B-438128156845}" destId="{EC094F7D-80CC-414E-ADDB-7835956EAFF3}" srcOrd="0" destOrd="0" presId="urn:microsoft.com/office/officeart/2008/layout/LinedList"/>
    <dgm:cxn modelId="{56DA7784-B222-4044-BB90-EBE6B2EBEBE8}" type="presParOf" srcId="{2D5D8AE0-DFA4-46B7-981B-438128156845}" destId="{6A668925-AB43-4496-841E-891BAAE25A38}" srcOrd="1" destOrd="0" presId="urn:microsoft.com/office/officeart/2008/layout/LinedList"/>
    <dgm:cxn modelId="{70CDD686-0936-4BFF-BA99-1ED71C88CE6D}" type="presParOf" srcId="{6A668925-AB43-4496-841E-891BAAE25A38}" destId="{F9BAF130-D62A-40E8-8FA7-A554FE3FB831}" srcOrd="0" destOrd="0" presId="urn:microsoft.com/office/officeart/2008/layout/LinedList"/>
    <dgm:cxn modelId="{49EC6C93-AA2B-47BD-88B8-991346C2E51E}" type="presParOf" srcId="{6A668925-AB43-4496-841E-891BAAE25A38}" destId="{C2212A07-13A0-407C-B50B-8BBB35F4C907}" srcOrd="1" destOrd="0" presId="urn:microsoft.com/office/officeart/2008/layout/LinedList"/>
    <dgm:cxn modelId="{EF6CB72C-8445-4B00-950B-C2707823072A}" type="presParOf" srcId="{C2212A07-13A0-407C-B50B-8BBB35F4C907}" destId="{F11B0A9B-D215-413C-8CD5-0046CE95DA8F}" srcOrd="0" destOrd="0" presId="urn:microsoft.com/office/officeart/2008/layout/LinedList"/>
    <dgm:cxn modelId="{E0F506AD-172E-47D7-A458-30B40B07B2DC}" type="presParOf" srcId="{C2212A07-13A0-407C-B50B-8BBB35F4C907}" destId="{85ED820C-2FCF-4D67-B36D-B4F226135FE9}" srcOrd="1" destOrd="0" presId="urn:microsoft.com/office/officeart/2008/layout/LinedList"/>
    <dgm:cxn modelId="{5F0EE623-AB87-4BB8-92E9-8483387A1AEB}" type="presParOf" srcId="{85ED820C-2FCF-4D67-B36D-B4F226135FE9}" destId="{759F176A-603B-4CEE-9118-601DDDFC91AF}" srcOrd="0" destOrd="0" presId="urn:microsoft.com/office/officeart/2008/layout/LinedList"/>
    <dgm:cxn modelId="{3EBB7262-F908-4613-9E46-8F35FC1AF171}" type="presParOf" srcId="{85ED820C-2FCF-4D67-B36D-B4F226135FE9}" destId="{3ABE25B4-C879-419E-8F48-CB78D8863671}" srcOrd="1" destOrd="0" presId="urn:microsoft.com/office/officeart/2008/layout/LinedList"/>
    <dgm:cxn modelId="{332727B6-4BCF-4C3D-9531-AD6C3FDAD966}" type="presParOf" srcId="{85ED820C-2FCF-4D67-B36D-B4F226135FE9}" destId="{71731B18-EB1E-477D-8342-8021D9AD44E5}" srcOrd="2" destOrd="0" presId="urn:microsoft.com/office/officeart/2008/layout/LinedList"/>
    <dgm:cxn modelId="{78990A06-E87C-4F37-BAA5-120D0447046E}" type="presParOf" srcId="{C2212A07-13A0-407C-B50B-8BBB35F4C907}" destId="{D7AF6BC8-F003-45AD-A7F8-CF5E41A9A25D}" srcOrd="2" destOrd="0" presId="urn:microsoft.com/office/officeart/2008/layout/LinedList"/>
    <dgm:cxn modelId="{67B5A8B8-55E6-4AC4-B733-444BDF00AC03}" type="presParOf" srcId="{C2212A07-13A0-407C-B50B-8BBB35F4C907}" destId="{279E6BC8-32C5-478B-BC15-E2A09A0057F5}" srcOrd="3" destOrd="0" presId="urn:microsoft.com/office/officeart/2008/layout/LinedList"/>
    <dgm:cxn modelId="{0F6F9BD5-AE18-4C70-BFD1-06D23526D976}" type="presParOf" srcId="{C2212A07-13A0-407C-B50B-8BBB35F4C907}" destId="{FDB7603D-B53B-4EE2-90EB-24F2B5F974C3}" srcOrd="4" destOrd="0" presId="urn:microsoft.com/office/officeart/2008/layout/LinedList"/>
    <dgm:cxn modelId="{AD30CD6B-FB99-4CB3-BBE1-5A62139CDC9E}" type="presParOf" srcId="{FDB7603D-B53B-4EE2-90EB-24F2B5F974C3}" destId="{2556DA96-4E99-4317-9FFB-2CBF52FC9A5F}" srcOrd="0" destOrd="0" presId="urn:microsoft.com/office/officeart/2008/layout/LinedList"/>
    <dgm:cxn modelId="{9809715D-70E1-47E1-BBDA-302948A29882}" type="presParOf" srcId="{FDB7603D-B53B-4EE2-90EB-24F2B5F974C3}" destId="{4B8FF9DB-8AAF-4E33-9077-AE372DF1BF7A}" srcOrd="1" destOrd="0" presId="urn:microsoft.com/office/officeart/2008/layout/LinedList"/>
    <dgm:cxn modelId="{756CBE11-A955-4489-ADFB-27473865E2DD}" type="presParOf" srcId="{FDB7603D-B53B-4EE2-90EB-24F2B5F974C3}" destId="{32B20001-9928-4034-8835-858FCC9541CB}" srcOrd="2" destOrd="0" presId="urn:microsoft.com/office/officeart/2008/layout/LinedList"/>
    <dgm:cxn modelId="{5BC642B3-5D24-48C7-812F-EC6C4F95AE51}" type="presParOf" srcId="{C2212A07-13A0-407C-B50B-8BBB35F4C907}" destId="{A9C766A0-026B-4465-AFCB-67135E2939FE}" srcOrd="5" destOrd="0" presId="urn:microsoft.com/office/officeart/2008/layout/LinedList"/>
    <dgm:cxn modelId="{CABF003F-A5EF-4F6A-ACA9-77E118DCEC7B}" type="presParOf" srcId="{C2212A07-13A0-407C-B50B-8BBB35F4C907}" destId="{BEAD8CBA-1E5D-498A-8540-713A89ECCF55}" srcOrd="6" destOrd="0" presId="urn:microsoft.com/office/officeart/2008/layout/LinedList"/>
    <dgm:cxn modelId="{F8221854-C1C2-423C-ABCD-D64ABC44F2F7}" type="presParOf" srcId="{C2212A07-13A0-407C-B50B-8BBB35F4C907}" destId="{194DD7D9-DFF5-457E-8BC2-8D1FB9225E3A}" srcOrd="7" destOrd="0" presId="urn:microsoft.com/office/officeart/2008/layout/LinedList"/>
    <dgm:cxn modelId="{B48D32D4-FB65-4CD4-9B04-A9B9EEB4663D}" type="presParOf" srcId="{194DD7D9-DFF5-457E-8BC2-8D1FB9225E3A}" destId="{8A19CD22-991E-400D-BFCD-5E21EA50AD94}" srcOrd="0" destOrd="0" presId="urn:microsoft.com/office/officeart/2008/layout/LinedList"/>
    <dgm:cxn modelId="{A31A3DB8-8E7E-4192-ACE8-6DA4622C4DB7}" type="presParOf" srcId="{194DD7D9-DFF5-457E-8BC2-8D1FB9225E3A}" destId="{3A036564-9814-4F83-894A-2FBC0A5850B4}" srcOrd="1" destOrd="0" presId="urn:microsoft.com/office/officeart/2008/layout/LinedList"/>
    <dgm:cxn modelId="{E53795E4-B7C7-474E-8C21-C176E0F16F1D}" type="presParOf" srcId="{194DD7D9-DFF5-457E-8BC2-8D1FB9225E3A}" destId="{23F7E202-E1B7-4FF9-9BF7-FECB42C74E1F}" srcOrd="2" destOrd="0" presId="urn:microsoft.com/office/officeart/2008/layout/LinedList"/>
    <dgm:cxn modelId="{D6FE55F3-DAAD-402F-95FB-65642A2CFFEB}" type="presParOf" srcId="{C2212A07-13A0-407C-B50B-8BBB35F4C907}" destId="{9ABF4239-758E-478A-82AB-5529BAB59BAF}" srcOrd="8" destOrd="0" presId="urn:microsoft.com/office/officeart/2008/layout/LinedList"/>
    <dgm:cxn modelId="{00AC3FCC-F767-4324-B063-B592847B4873}" type="presParOf" srcId="{C2212A07-13A0-407C-B50B-8BBB35F4C907}" destId="{F824D04E-9399-467F-BABB-CCE1197986F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F7874B-BB7A-424A-9421-0444ADB5414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2B3D787-E2C4-435B-8F3F-5DA23D2B527F}">
      <dgm:prSet phldrT="[Text]"/>
      <dgm:spPr/>
      <dgm:t>
        <a:bodyPr/>
        <a:lstStyle/>
        <a:p>
          <a:r>
            <a:rPr lang="en-US" dirty="0"/>
            <a:t>Getting connected</a:t>
          </a:r>
        </a:p>
      </dgm:t>
    </dgm:pt>
    <dgm:pt modelId="{94DBA704-B62A-4902-9F19-8F44B4472405}" type="parTrans" cxnId="{C8667060-7CE3-4C00-B28E-26C38A86ADD9}">
      <dgm:prSet/>
      <dgm:spPr/>
      <dgm:t>
        <a:bodyPr/>
        <a:lstStyle/>
        <a:p>
          <a:endParaRPr lang="en-US"/>
        </a:p>
      </dgm:t>
    </dgm:pt>
    <dgm:pt modelId="{78709873-2ED3-4100-B8C7-3718F2734520}" type="sibTrans" cxnId="{C8667060-7CE3-4C00-B28E-26C38A86ADD9}">
      <dgm:prSet/>
      <dgm:spPr/>
      <dgm:t>
        <a:bodyPr/>
        <a:lstStyle/>
        <a:p>
          <a:endParaRPr lang="en-US"/>
        </a:p>
      </dgm:t>
    </dgm:pt>
    <dgm:pt modelId="{996C5A86-5476-41F8-B31E-168F5D5106EC}">
      <dgm:prSet phldrT="[Text]"/>
      <dgm:spPr/>
      <dgm:t>
        <a:bodyPr/>
        <a:lstStyle/>
        <a:p>
          <a:r>
            <a:rPr lang="en-US" dirty="0"/>
            <a:t>Research</a:t>
          </a:r>
        </a:p>
      </dgm:t>
    </dgm:pt>
    <dgm:pt modelId="{C1226535-1DB0-46A7-90C3-3D487296B29B}" type="parTrans" cxnId="{C00A23C1-78BE-4E0D-A2AC-100EC51FFDD0}">
      <dgm:prSet/>
      <dgm:spPr/>
      <dgm:t>
        <a:bodyPr/>
        <a:lstStyle/>
        <a:p>
          <a:endParaRPr lang="en-US"/>
        </a:p>
      </dgm:t>
    </dgm:pt>
    <dgm:pt modelId="{038C6E43-364D-49B1-8EFC-77A9FE7F8B6A}" type="sibTrans" cxnId="{C00A23C1-78BE-4E0D-A2AC-100EC51FFDD0}">
      <dgm:prSet/>
      <dgm:spPr/>
      <dgm:t>
        <a:bodyPr/>
        <a:lstStyle/>
        <a:p>
          <a:endParaRPr lang="en-US"/>
        </a:p>
      </dgm:t>
    </dgm:pt>
    <dgm:pt modelId="{B5A21C54-4D0D-4427-8AA7-CC5FB195C93D}">
      <dgm:prSet phldrT="[Text]"/>
      <dgm:spPr/>
      <dgm:t>
        <a:bodyPr/>
        <a:lstStyle/>
        <a:p>
          <a:r>
            <a:rPr lang="en-US" dirty="0"/>
            <a:t>Organizing data</a:t>
          </a:r>
        </a:p>
      </dgm:t>
    </dgm:pt>
    <dgm:pt modelId="{A2AB5BAA-B33F-47FC-9657-82D3D6135B16}" type="parTrans" cxnId="{76BA9EE8-D2B0-45A5-AECF-6DD9DE281AAE}">
      <dgm:prSet/>
      <dgm:spPr/>
      <dgm:t>
        <a:bodyPr/>
        <a:lstStyle/>
        <a:p>
          <a:endParaRPr lang="en-US"/>
        </a:p>
      </dgm:t>
    </dgm:pt>
    <dgm:pt modelId="{2500AC52-7FF7-4D02-B8DF-59874262B493}" type="sibTrans" cxnId="{76BA9EE8-D2B0-45A5-AECF-6DD9DE281AAE}">
      <dgm:prSet/>
      <dgm:spPr/>
      <dgm:t>
        <a:bodyPr/>
        <a:lstStyle/>
        <a:p>
          <a:endParaRPr lang="en-US"/>
        </a:p>
      </dgm:t>
    </dgm:pt>
    <dgm:pt modelId="{EDB0A005-0363-47E5-B2C3-4144F98D9986}" type="pres">
      <dgm:prSet presAssocID="{ECF7874B-BB7A-424A-9421-0444ADB5414D}" presName="Name0" presStyleCnt="0">
        <dgm:presLayoutVars>
          <dgm:dir/>
          <dgm:resizeHandles val="exact"/>
        </dgm:presLayoutVars>
      </dgm:prSet>
      <dgm:spPr/>
    </dgm:pt>
    <dgm:pt modelId="{ED501C70-0653-44D9-8E6E-136A94D9F748}" type="pres">
      <dgm:prSet presAssocID="{A2B3D787-E2C4-435B-8F3F-5DA23D2B527F}" presName="node" presStyleLbl="node1" presStyleIdx="0" presStyleCnt="3">
        <dgm:presLayoutVars>
          <dgm:bulletEnabled val="1"/>
        </dgm:presLayoutVars>
      </dgm:prSet>
      <dgm:spPr/>
    </dgm:pt>
    <dgm:pt modelId="{D636BA43-5DC4-4C44-8837-4693AB5C4F85}" type="pres">
      <dgm:prSet presAssocID="{78709873-2ED3-4100-B8C7-3718F2734520}" presName="sibTrans" presStyleLbl="sibTrans2D1" presStyleIdx="0" presStyleCnt="2"/>
      <dgm:spPr/>
    </dgm:pt>
    <dgm:pt modelId="{68E81F2D-FBD8-453A-A029-8266FD96D720}" type="pres">
      <dgm:prSet presAssocID="{78709873-2ED3-4100-B8C7-3718F2734520}" presName="connectorText" presStyleLbl="sibTrans2D1" presStyleIdx="0" presStyleCnt="2"/>
      <dgm:spPr/>
    </dgm:pt>
    <dgm:pt modelId="{40B3EB00-A7BE-4F92-97BB-C56508BB6AF9}" type="pres">
      <dgm:prSet presAssocID="{996C5A86-5476-41F8-B31E-168F5D5106EC}" presName="node" presStyleLbl="node1" presStyleIdx="1" presStyleCnt="3">
        <dgm:presLayoutVars>
          <dgm:bulletEnabled val="1"/>
        </dgm:presLayoutVars>
      </dgm:prSet>
      <dgm:spPr/>
    </dgm:pt>
    <dgm:pt modelId="{19CB7AAE-55D7-4F2B-80F3-B8727CECC42D}" type="pres">
      <dgm:prSet presAssocID="{038C6E43-364D-49B1-8EFC-77A9FE7F8B6A}" presName="sibTrans" presStyleLbl="sibTrans2D1" presStyleIdx="1" presStyleCnt="2"/>
      <dgm:spPr/>
    </dgm:pt>
    <dgm:pt modelId="{89F8355C-E559-431B-97D0-1E0B91B85387}" type="pres">
      <dgm:prSet presAssocID="{038C6E43-364D-49B1-8EFC-77A9FE7F8B6A}" presName="connectorText" presStyleLbl="sibTrans2D1" presStyleIdx="1" presStyleCnt="2"/>
      <dgm:spPr/>
    </dgm:pt>
    <dgm:pt modelId="{E9B6E413-DEC3-4604-AA86-52E410CC3F5B}" type="pres">
      <dgm:prSet presAssocID="{B5A21C54-4D0D-4427-8AA7-CC5FB195C93D}" presName="node" presStyleLbl="node1" presStyleIdx="2" presStyleCnt="3">
        <dgm:presLayoutVars>
          <dgm:bulletEnabled val="1"/>
        </dgm:presLayoutVars>
      </dgm:prSet>
      <dgm:spPr/>
    </dgm:pt>
  </dgm:ptLst>
  <dgm:cxnLst>
    <dgm:cxn modelId="{8525D60B-8E00-42CF-8004-1FC3D7F2127C}" type="presOf" srcId="{038C6E43-364D-49B1-8EFC-77A9FE7F8B6A}" destId="{19CB7AAE-55D7-4F2B-80F3-B8727CECC42D}" srcOrd="0" destOrd="0" presId="urn:microsoft.com/office/officeart/2005/8/layout/process1"/>
    <dgm:cxn modelId="{C8667060-7CE3-4C00-B28E-26C38A86ADD9}" srcId="{ECF7874B-BB7A-424A-9421-0444ADB5414D}" destId="{A2B3D787-E2C4-435B-8F3F-5DA23D2B527F}" srcOrd="0" destOrd="0" parTransId="{94DBA704-B62A-4902-9F19-8F44B4472405}" sibTransId="{78709873-2ED3-4100-B8C7-3718F2734520}"/>
    <dgm:cxn modelId="{BE6CB069-E682-4F89-B733-E1EECAB6FF2D}" type="presOf" srcId="{78709873-2ED3-4100-B8C7-3718F2734520}" destId="{D636BA43-5DC4-4C44-8837-4693AB5C4F85}" srcOrd="0" destOrd="0" presId="urn:microsoft.com/office/officeart/2005/8/layout/process1"/>
    <dgm:cxn modelId="{C6F6A985-915D-4744-8E2E-D35CE120EB08}" type="presOf" srcId="{996C5A86-5476-41F8-B31E-168F5D5106EC}" destId="{40B3EB00-A7BE-4F92-97BB-C56508BB6AF9}" srcOrd="0" destOrd="0" presId="urn:microsoft.com/office/officeart/2005/8/layout/process1"/>
    <dgm:cxn modelId="{2B8C53BA-1AE7-40F0-8FF1-4B9256334D9D}" type="presOf" srcId="{038C6E43-364D-49B1-8EFC-77A9FE7F8B6A}" destId="{89F8355C-E559-431B-97D0-1E0B91B85387}" srcOrd="1" destOrd="0" presId="urn:microsoft.com/office/officeart/2005/8/layout/process1"/>
    <dgm:cxn modelId="{C00A23C1-78BE-4E0D-A2AC-100EC51FFDD0}" srcId="{ECF7874B-BB7A-424A-9421-0444ADB5414D}" destId="{996C5A86-5476-41F8-B31E-168F5D5106EC}" srcOrd="1" destOrd="0" parTransId="{C1226535-1DB0-46A7-90C3-3D487296B29B}" sibTransId="{038C6E43-364D-49B1-8EFC-77A9FE7F8B6A}"/>
    <dgm:cxn modelId="{5ADF06D4-6AE6-496F-AEF6-EE598ABD5A0A}" type="presOf" srcId="{A2B3D787-E2C4-435B-8F3F-5DA23D2B527F}" destId="{ED501C70-0653-44D9-8E6E-136A94D9F748}" srcOrd="0" destOrd="0" presId="urn:microsoft.com/office/officeart/2005/8/layout/process1"/>
    <dgm:cxn modelId="{0290A4E3-17C7-4ABF-A3C1-5256F313AB40}" type="presOf" srcId="{ECF7874B-BB7A-424A-9421-0444ADB5414D}" destId="{EDB0A005-0363-47E5-B2C3-4144F98D9986}" srcOrd="0" destOrd="0" presId="urn:microsoft.com/office/officeart/2005/8/layout/process1"/>
    <dgm:cxn modelId="{76BA9EE8-D2B0-45A5-AECF-6DD9DE281AAE}" srcId="{ECF7874B-BB7A-424A-9421-0444ADB5414D}" destId="{B5A21C54-4D0D-4427-8AA7-CC5FB195C93D}" srcOrd="2" destOrd="0" parTransId="{A2AB5BAA-B33F-47FC-9657-82D3D6135B16}" sibTransId="{2500AC52-7FF7-4D02-B8DF-59874262B493}"/>
    <dgm:cxn modelId="{4E1F91ED-852B-40FC-A29C-317D5014F475}" type="presOf" srcId="{78709873-2ED3-4100-B8C7-3718F2734520}" destId="{68E81F2D-FBD8-453A-A029-8266FD96D720}" srcOrd="1" destOrd="0" presId="urn:microsoft.com/office/officeart/2005/8/layout/process1"/>
    <dgm:cxn modelId="{05F3E9F5-E5DB-4AC4-BA2E-E65B8075C7A1}" type="presOf" srcId="{B5A21C54-4D0D-4427-8AA7-CC5FB195C93D}" destId="{E9B6E413-DEC3-4604-AA86-52E410CC3F5B}" srcOrd="0" destOrd="0" presId="urn:microsoft.com/office/officeart/2005/8/layout/process1"/>
    <dgm:cxn modelId="{41A6DB6B-A6B6-48E9-AA2B-3425E97AFC85}" type="presParOf" srcId="{EDB0A005-0363-47E5-B2C3-4144F98D9986}" destId="{ED501C70-0653-44D9-8E6E-136A94D9F748}" srcOrd="0" destOrd="0" presId="urn:microsoft.com/office/officeart/2005/8/layout/process1"/>
    <dgm:cxn modelId="{94B7C6D3-5917-45D8-AFDD-B57704C0464E}" type="presParOf" srcId="{EDB0A005-0363-47E5-B2C3-4144F98D9986}" destId="{D636BA43-5DC4-4C44-8837-4693AB5C4F85}" srcOrd="1" destOrd="0" presId="urn:microsoft.com/office/officeart/2005/8/layout/process1"/>
    <dgm:cxn modelId="{C3663192-0C67-45F3-A7F1-8353C708BCD0}" type="presParOf" srcId="{D636BA43-5DC4-4C44-8837-4693AB5C4F85}" destId="{68E81F2D-FBD8-453A-A029-8266FD96D720}" srcOrd="0" destOrd="0" presId="urn:microsoft.com/office/officeart/2005/8/layout/process1"/>
    <dgm:cxn modelId="{6D5AA87D-BD03-4909-B22E-B7879B168838}" type="presParOf" srcId="{EDB0A005-0363-47E5-B2C3-4144F98D9986}" destId="{40B3EB00-A7BE-4F92-97BB-C56508BB6AF9}" srcOrd="2" destOrd="0" presId="urn:microsoft.com/office/officeart/2005/8/layout/process1"/>
    <dgm:cxn modelId="{48EE4AB3-6925-49FC-BDD4-63478D029C36}" type="presParOf" srcId="{EDB0A005-0363-47E5-B2C3-4144F98D9986}" destId="{19CB7AAE-55D7-4F2B-80F3-B8727CECC42D}" srcOrd="3" destOrd="0" presId="urn:microsoft.com/office/officeart/2005/8/layout/process1"/>
    <dgm:cxn modelId="{3907C0B3-D394-455C-8A86-8FAEB07F1333}" type="presParOf" srcId="{19CB7AAE-55D7-4F2B-80F3-B8727CECC42D}" destId="{89F8355C-E559-431B-97D0-1E0B91B85387}" srcOrd="0" destOrd="0" presId="urn:microsoft.com/office/officeart/2005/8/layout/process1"/>
    <dgm:cxn modelId="{2B46788B-926D-49A5-8D02-8FE11DB669CE}" type="presParOf" srcId="{EDB0A005-0363-47E5-B2C3-4144F98D9986}" destId="{E9B6E413-DEC3-4604-AA86-52E410CC3F5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F7874B-BB7A-424A-9421-0444ADB5414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2B3D787-E2C4-435B-8F3F-5DA23D2B527F}">
      <dgm:prSet phldrT="[Text]"/>
      <dgm:spPr/>
      <dgm:t>
        <a:bodyPr/>
        <a:lstStyle/>
        <a:p>
          <a:r>
            <a:rPr lang="en-US" dirty="0"/>
            <a:t>Getting connected</a:t>
          </a:r>
        </a:p>
      </dgm:t>
    </dgm:pt>
    <dgm:pt modelId="{94DBA704-B62A-4902-9F19-8F44B4472405}" type="parTrans" cxnId="{C8667060-7CE3-4C00-B28E-26C38A86ADD9}">
      <dgm:prSet/>
      <dgm:spPr/>
      <dgm:t>
        <a:bodyPr/>
        <a:lstStyle/>
        <a:p>
          <a:endParaRPr lang="en-US"/>
        </a:p>
      </dgm:t>
    </dgm:pt>
    <dgm:pt modelId="{78709873-2ED3-4100-B8C7-3718F2734520}" type="sibTrans" cxnId="{C8667060-7CE3-4C00-B28E-26C38A86ADD9}">
      <dgm:prSet/>
      <dgm:spPr/>
      <dgm:t>
        <a:bodyPr/>
        <a:lstStyle/>
        <a:p>
          <a:endParaRPr lang="en-US"/>
        </a:p>
      </dgm:t>
    </dgm:pt>
    <dgm:pt modelId="{996C5A86-5476-41F8-B31E-168F5D5106EC}">
      <dgm:prSet phldrT="[Text]"/>
      <dgm:spPr/>
      <dgm:t>
        <a:bodyPr/>
        <a:lstStyle/>
        <a:p>
          <a:r>
            <a:rPr lang="en-US" dirty="0"/>
            <a:t>Research</a:t>
          </a:r>
        </a:p>
      </dgm:t>
    </dgm:pt>
    <dgm:pt modelId="{C1226535-1DB0-46A7-90C3-3D487296B29B}" type="parTrans" cxnId="{C00A23C1-78BE-4E0D-A2AC-100EC51FFDD0}">
      <dgm:prSet/>
      <dgm:spPr/>
      <dgm:t>
        <a:bodyPr/>
        <a:lstStyle/>
        <a:p>
          <a:endParaRPr lang="en-US"/>
        </a:p>
      </dgm:t>
    </dgm:pt>
    <dgm:pt modelId="{038C6E43-364D-49B1-8EFC-77A9FE7F8B6A}" type="sibTrans" cxnId="{C00A23C1-78BE-4E0D-A2AC-100EC51FFDD0}">
      <dgm:prSet/>
      <dgm:spPr/>
      <dgm:t>
        <a:bodyPr/>
        <a:lstStyle/>
        <a:p>
          <a:endParaRPr lang="en-US"/>
        </a:p>
      </dgm:t>
    </dgm:pt>
    <dgm:pt modelId="{B5A21C54-4D0D-4427-8AA7-CC5FB195C93D}">
      <dgm:prSet phldrT="[Text]"/>
      <dgm:spPr/>
      <dgm:t>
        <a:bodyPr/>
        <a:lstStyle/>
        <a:p>
          <a:r>
            <a:rPr lang="en-US" dirty="0"/>
            <a:t>Organizing data</a:t>
          </a:r>
        </a:p>
      </dgm:t>
    </dgm:pt>
    <dgm:pt modelId="{A2AB5BAA-B33F-47FC-9657-82D3D6135B16}" type="parTrans" cxnId="{76BA9EE8-D2B0-45A5-AECF-6DD9DE281AAE}">
      <dgm:prSet/>
      <dgm:spPr/>
      <dgm:t>
        <a:bodyPr/>
        <a:lstStyle/>
        <a:p>
          <a:endParaRPr lang="en-US"/>
        </a:p>
      </dgm:t>
    </dgm:pt>
    <dgm:pt modelId="{2500AC52-7FF7-4D02-B8DF-59874262B493}" type="sibTrans" cxnId="{76BA9EE8-D2B0-45A5-AECF-6DD9DE281AAE}">
      <dgm:prSet/>
      <dgm:spPr/>
      <dgm:t>
        <a:bodyPr/>
        <a:lstStyle/>
        <a:p>
          <a:endParaRPr lang="en-US"/>
        </a:p>
      </dgm:t>
    </dgm:pt>
    <dgm:pt modelId="{EDB0A005-0363-47E5-B2C3-4144F98D9986}" type="pres">
      <dgm:prSet presAssocID="{ECF7874B-BB7A-424A-9421-0444ADB5414D}" presName="Name0" presStyleCnt="0">
        <dgm:presLayoutVars>
          <dgm:dir/>
          <dgm:resizeHandles val="exact"/>
        </dgm:presLayoutVars>
      </dgm:prSet>
      <dgm:spPr/>
    </dgm:pt>
    <dgm:pt modelId="{ED501C70-0653-44D9-8E6E-136A94D9F748}" type="pres">
      <dgm:prSet presAssocID="{A2B3D787-E2C4-435B-8F3F-5DA23D2B527F}" presName="node" presStyleLbl="node1" presStyleIdx="0" presStyleCnt="3">
        <dgm:presLayoutVars>
          <dgm:bulletEnabled val="1"/>
        </dgm:presLayoutVars>
      </dgm:prSet>
      <dgm:spPr/>
    </dgm:pt>
    <dgm:pt modelId="{D636BA43-5DC4-4C44-8837-4693AB5C4F85}" type="pres">
      <dgm:prSet presAssocID="{78709873-2ED3-4100-B8C7-3718F2734520}" presName="sibTrans" presStyleLbl="sibTrans2D1" presStyleIdx="0" presStyleCnt="2"/>
      <dgm:spPr/>
    </dgm:pt>
    <dgm:pt modelId="{68E81F2D-FBD8-453A-A029-8266FD96D720}" type="pres">
      <dgm:prSet presAssocID="{78709873-2ED3-4100-B8C7-3718F2734520}" presName="connectorText" presStyleLbl="sibTrans2D1" presStyleIdx="0" presStyleCnt="2"/>
      <dgm:spPr/>
    </dgm:pt>
    <dgm:pt modelId="{40B3EB00-A7BE-4F92-97BB-C56508BB6AF9}" type="pres">
      <dgm:prSet presAssocID="{996C5A86-5476-41F8-B31E-168F5D5106EC}" presName="node" presStyleLbl="node1" presStyleIdx="1" presStyleCnt="3">
        <dgm:presLayoutVars>
          <dgm:bulletEnabled val="1"/>
        </dgm:presLayoutVars>
      </dgm:prSet>
      <dgm:spPr/>
    </dgm:pt>
    <dgm:pt modelId="{19CB7AAE-55D7-4F2B-80F3-B8727CECC42D}" type="pres">
      <dgm:prSet presAssocID="{038C6E43-364D-49B1-8EFC-77A9FE7F8B6A}" presName="sibTrans" presStyleLbl="sibTrans2D1" presStyleIdx="1" presStyleCnt="2"/>
      <dgm:spPr/>
    </dgm:pt>
    <dgm:pt modelId="{89F8355C-E559-431B-97D0-1E0B91B85387}" type="pres">
      <dgm:prSet presAssocID="{038C6E43-364D-49B1-8EFC-77A9FE7F8B6A}" presName="connectorText" presStyleLbl="sibTrans2D1" presStyleIdx="1" presStyleCnt="2"/>
      <dgm:spPr/>
    </dgm:pt>
    <dgm:pt modelId="{E9B6E413-DEC3-4604-AA86-52E410CC3F5B}" type="pres">
      <dgm:prSet presAssocID="{B5A21C54-4D0D-4427-8AA7-CC5FB195C93D}" presName="node" presStyleLbl="node1" presStyleIdx="2" presStyleCnt="3">
        <dgm:presLayoutVars>
          <dgm:bulletEnabled val="1"/>
        </dgm:presLayoutVars>
      </dgm:prSet>
      <dgm:spPr/>
    </dgm:pt>
  </dgm:ptLst>
  <dgm:cxnLst>
    <dgm:cxn modelId="{8525D60B-8E00-42CF-8004-1FC3D7F2127C}" type="presOf" srcId="{038C6E43-364D-49B1-8EFC-77A9FE7F8B6A}" destId="{19CB7AAE-55D7-4F2B-80F3-B8727CECC42D}" srcOrd="0" destOrd="0" presId="urn:microsoft.com/office/officeart/2005/8/layout/process1"/>
    <dgm:cxn modelId="{C8667060-7CE3-4C00-B28E-26C38A86ADD9}" srcId="{ECF7874B-BB7A-424A-9421-0444ADB5414D}" destId="{A2B3D787-E2C4-435B-8F3F-5DA23D2B527F}" srcOrd="0" destOrd="0" parTransId="{94DBA704-B62A-4902-9F19-8F44B4472405}" sibTransId="{78709873-2ED3-4100-B8C7-3718F2734520}"/>
    <dgm:cxn modelId="{BE6CB069-E682-4F89-B733-E1EECAB6FF2D}" type="presOf" srcId="{78709873-2ED3-4100-B8C7-3718F2734520}" destId="{D636BA43-5DC4-4C44-8837-4693AB5C4F85}" srcOrd="0" destOrd="0" presId="urn:microsoft.com/office/officeart/2005/8/layout/process1"/>
    <dgm:cxn modelId="{C6F6A985-915D-4744-8E2E-D35CE120EB08}" type="presOf" srcId="{996C5A86-5476-41F8-B31E-168F5D5106EC}" destId="{40B3EB00-A7BE-4F92-97BB-C56508BB6AF9}" srcOrd="0" destOrd="0" presId="urn:microsoft.com/office/officeart/2005/8/layout/process1"/>
    <dgm:cxn modelId="{2B8C53BA-1AE7-40F0-8FF1-4B9256334D9D}" type="presOf" srcId="{038C6E43-364D-49B1-8EFC-77A9FE7F8B6A}" destId="{89F8355C-E559-431B-97D0-1E0B91B85387}" srcOrd="1" destOrd="0" presId="urn:microsoft.com/office/officeart/2005/8/layout/process1"/>
    <dgm:cxn modelId="{C00A23C1-78BE-4E0D-A2AC-100EC51FFDD0}" srcId="{ECF7874B-BB7A-424A-9421-0444ADB5414D}" destId="{996C5A86-5476-41F8-B31E-168F5D5106EC}" srcOrd="1" destOrd="0" parTransId="{C1226535-1DB0-46A7-90C3-3D487296B29B}" sibTransId="{038C6E43-364D-49B1-8EFC-77A9FE7F8B6A}"/>
    <dgm:cxn modelId="{5ADF06D4-6AE6-496F-AEF6-EE598ABD5A0A}" type="presOf" srcId="{A2B3D787-E2C4-435B-8F3F-5DA23D2B527F}" destId="{ED501C70-0653-44D9-8E6E-136A94D9F748}" srcOrd="0" destOrd="0" presId="urn:microsoft.com/office/officeart/2005/8/layout/process1"/>
    <dgm:cxn modelId="{0290A4E3-17C7-4ABF-A3C1-5256F313AB40}" type="presOf" srcId="{ECF7874B-BB7A-424A-9421-0444ADB5414D}" destId="{EDB0A005-0363-47E5-B2C3-4144F98D9986}" srcOrd="0" destOrd="0" presId="urn:microsoft.com/office/officeart/2005/8/layout/process1"/>
    <dgm:cxn modelId="{76BA9EE8-D2B0-45A5-AECF-6DD9DE281AAE}" srcId="{ECF7874B-BB7A-424A-9421-0444ADB5414D}" destId="{B5A21C54-4D0D-4427-8AA7-CC5FB195C93D}" srcOrd="2" destOrd="0" parTransId="{A2AB5BAA-B33F-47FC-9657-82D3D6135B16}" sibTransId="{2500AC52-7FF7-4D02-B8DF-59874262B493}"/>
    <dgm:cxn modelId="{4E1F91ED-852B-40FC-A29C-317D5014F475}" type="presOf" srcId="{78709873-2ED3-4100-B8C7-3718F2734520}" destId="{68E81F2D-FBD8-453A-A029-8266FD96D720}" srcOrd="1" destOrd="0" presId="urn:microsoft.com/office/officeart/2005/8/layout/process1"/>
    <dgm:cxn modelId="{05F3E9F5-E5DB-4AC4-BA2E-E65B8075C7A1}" type="presOf" srcId="{B5A21C54-4D0D-4427-8AA7-CC5FB195C93D}" destId="{E9B6E413-DEC3-4604-AA86-52E410CC3F5B}" srcOrd="0" destOrd="0" presId="urn:microsoft.com/office/officeart/2005/8/layout/process1"/>
    <dgm:cxn modelId="{41A6DB6B-A6B6-48E9-AA2B-3425E97AFC85}" type="presParOf" srcId="{EDB0A005-0363-47E5-B2C3-4144F98D9986}" destId="{ED501C70-0653-44D9-8E6E-136A94D9F748}" srcOrd="0" destOrd="0" presId="urn:microsoft.com/office/officeart/2005/8/layout/process1"/>
    <dgm:cxn modelId="{94B7C6D3-5917-45D8-AFDD-B57704C0464E}" type="presParOf" srcId="{EDB0A005-0363-47E5-B2C3-4144F98D9986}" destId="{D636BA43-5DC4-4C44-8837-4693AB5C4F85}" srcOrd="1" destOrd="0" presId="urn:microsoft.com/office/officeart/2005/8/layout/process1"/>
    <dgm:cxn modelId="{C3663192-0C67-45F3-A7F1-8353C708BCD0}" type="presParOf" srcId="{D636BA43-5DC4-4C44-8837-4693AB5C4F85}" destId="{68E81F2D-FBD8-453A-A029-8266FD96D720}" srcOrd="0" destOrd="0" presId="urn:microsoft.com/office/officeart/2005/8/layout/process1"/>
    <dgm:cxn modelId="{6D5AA87D-BD03-4909-B22E-B7879B168838}" type="presParOf" srcId="{EDB0A005-0363-47E5-B2C3-4144F98D9986}" destId="{40B3EB00-A7BE-4F92-97BB-C56508BB6AF9}" srcOrd="2" destOrd="0" presId="urn:microsoft.com/office/officeart/2005/8/layout/process1"/>
    <dgm:cxn modelId="{48EE4AB3-6925-49FC-BDD4-63478D029C36}" type="presParOf" srcId="{EDB0A005-0363-47E5-B2C3-4144F98D9986}" destId="{19CB7AAE-55D7-4F2B-80F3-B8727CECC42D}" srcOrd="3" destOrd="0" presId="urn:microsoft.com/office/officeart/2005/8/layout/process1"/>
    <dgm:cxn modelId="{3907C0B3-D394-455C-8A86-8FAEB07F1333}" type="presParOf" srcId="{19CB7AAE-55D7-4F2B-80F3-B8727CECC42D}" destId="{89F8355C-E559-431B-97D0-1E0B91B85387}" srcOrd="0" destOrd="0" presId="urn:microsoft.com/office/officeart/2005/8/layout/process1"/>
    <dgm:cxn modelId="{2B46788B-926D-49A5-8D02-8FE11DB669CE}" type="presParOf" srcId="{EDB0A005-0363-47E5-B2C3-4144F98D9986}" destId="{E9B6E413-DEC3-4604-AA86-52E410CC3F5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13469F-920B-4B41-9FF4-3102EB8950C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D3F4A5-4AA5-4551-8CFE-97DFC9B692DE}">
      <dgm:prSet phldrT="[Text]"/>
      <dgm:spPr/>
      <dgm:t>
        <a:bodyPr/>
        <a:lstStyle/>
        <a:p>
          <a:r>
            <a:rPr lang="en-US" dirty="0"/>
            <a:t>Green roof types</a:t>
          </a:r>
        </a:p>
      </dgm:t>
    </dgm:pt>
    <dgm:pt modelId="{1721BD03-CEB4-439E-B846-71FD243ECEDD}" type="parTrans" cxnId="{D3A609E1-9567-4636-A90A-69B7FA77E497}">
      <dgm:prSet/>
      <dgm:spPr/>
      <dgm:t>
        <a:bodyPr/>
        <a:lstStyle/>
        <a:p>
          <a:endParaRPr lang="en-US"/>
        </a:p>
      </dgm:t>
    </dgm:pt>
    <dgm:pt modelId="{48254B57-A093-441D-94B0-7CA34AE27FB0}" type="sibTrans" cxnId="{D3A609E1-9567-4636-A90A-69B7FA77E497}">
      <dgm:prSet/>
      <dgm:spPr/>
      <dgm:t>
        <a:bodyPr/>
        <a:lstStyle/>
        <a:p>
          <a:endParaRPr lang="en-US"/>
        </a:p>
      </dgm:t>
    </dgm:pt>
    <dgm:pt modelId="{2A216EC4-E8FD-47DB-8D9D-34AED1CC88ED}">
      <dgm:prSet phldrT="[Text]"/>
      <dgm:spPr/>
      <dgm:t>
        <a:bodyPr/>
        <a:lstStyle/>
        <a:p>
          <a:r>
            <a:rPr lang="en-US" dirty="0"/>
            <a:t>Green roofs built by year</a:t>
          </a:r>
        </a:p>
      </dgm:t>
    </dgm:pt>
    <dgm:pt modelId="{A8B496E2-FE94-45F6-878C-2F9A3AB984DF}" type="parTrans" cxnId="{175C6B03-2590-4DC8-8B59-03FB32687422}">
      <dgm:prSet/>
      <dgm:spPr/>
      <dgm:t>
        <a:bodyPr/>
        <a:lstStyle/>
        <a:p>
          <a:endParaRPr lang="en-US"/>
        </a:p>
      </dgm:t>
    </dgm:pt>
    <dgm:pt modelId="{81F7A171-76A1-4A65-BBFC-4FFFC4565143}" type="sibTrans" cxnId="{175C6B03-2590-4DC8-8B59-03FB32687422}">
      <dgm:prSet/>
      <dgm:spPr/>
      <dgm:t>
        <a:bodyPr/>
        <a:lstStyle/>
        <a:p>
          <a:endParaRPr lang="en-US"/>
        </a:p>
      </dgm:t>
    </dgm:pt>
    <dgm:pt modelId="{9E12C4C1-263E-4941-811D-481C2BF24F36}">
      <dgm:prSet phldrT="[Text]"/>
      <dgm:spPr/>
      <dgm:t>
        <a:bodyPr/>
        <a:lstStyle/>
        <a:p>
          <a:r>
            <a:rPr lang="en-US" dirty="0"/>
            <a:t>Motivation to build</a:t>
          </a:r>
        </a:p>
      </dgm:t>
    </dgm:pt>
    <dgm:pt modelId="{618C9FB2-AC0A-4524-910E-FAE79E2F4753}" type="parTrans" cxnId="{4DDA7FE5-B37B-4939-8FCD-75103E53EB18}">
      <dgm:prSet/>
      <dgm:spPr/>
      <dgm:t>
        <a:bodyPr/>
        <a:lstStyle/>
        <a:p>
          <a:endParaRPr lang="en-US"/>
        </a:p>
      </dgm:t>
    </dgm:pt>
    <dgm:pt modelId="{827D4EB3-7318-437C-9346-E3BE53A1C407}" type="sibTrans" cxnId="{4DDA7FE5-B37B-4939-8FCD-75103E53EB18}">
      <dgm:prSet/>
      <dgm:spPr/>
      <dgm:t>
        <a:bodyPr/>
        <a:lstStyle/>
        <a:p>
          <a:endParaRPr lang="en-US"/>
        </a:p>
      </dgm:t>
    </dgm:pt>
    <dgm:pt modelId="{98709BD8-27F4-4574-BB3C-8C4937329F38}">
      <dgm:prSet phldrT="[Text]" phldr="1"/>
      <dgm:spPr/>
      <dgm:t>
        <a:bodyPr/>
        <a:lstStyle/>
        <a:p>
          <a:endParaRPr lang="en-US" dirty="0"/>
        </a:p>
      </dgm:t>
    </dgm:pt>
    <dgm:pt modelId="{CA55464D-C777-4A6A-B247-9094ABDA7E0E}" type="sibTrans" cxnId="{FDB411DB-634C-4C03-84EB-EDACFDDDCF42}">
      <dgm:prSet/>
      <dgm:spPr/>
      <dgm:t>
        <a:bodyPr/>
        <a:lstStyle/>
        <a:p>
          <a:endParaRPr lang="en-US"/>
        </a:p>
      </dgm:t>
    </dgm:pt>
    <dgm:pt modelId="{AC3AC8BA-FE0D-4AD5-AF6E-587955A77EF8}" type="parTrans" cxnId="{FDB411DB-634C-4C03-84EB-EDACFDDDCF42}">
      <dgm:prSet/>
      <dgm:spPr/>
      <dgm:t>
        <a:bodyPr/>
        <a:lstStyle/>
        <a:p>
          <a:endParaRPr lang="en-US"/>
        </a:p>
      </dgm:t>
    </dgm:pt>
    <dgm:pt modelId="{2D5D8AE0-DFA4-46B7-981B-438128156845}" type="pres">
      <dgm:prSet presAssocID="{EA13469F-920B-4B41-9FF4-3102EB8950CF}" presName="vert0" presStyleCnt="0">
        <dgm:presLayoutVars>
          <dgm:dir/>
          <dgm:animOne val="branch"/>
          <dgm:animLvl val="lvl"/>
        </dgm:presLayoutVars>
      </dgm:prSet>
      <dgm:spPr/>
    </dgm:pt>
    <dgm:pt modelId="{EC094F7D-80CC-414E-ADDB-7835956EAFF3}" type="pres">
      <dgm:prSet presAssocID="{98709BD8-27F4-4574-BB3C-8C4937329F38}" presName="thickLine" presStyleLbl="alignNode1" presStyleIdx="0" presStyleCnt="1"/>
      <dgm:spPr/>
    </dgm:pt>
    <dgm:pt modelId="{6A668925-AB43-4496-841E-891BAAE25A38}" type="pres">
      <dgm:prSet presAssocID="{98709BD8-27F4-4574-BB3C-8C4937329F38}" presName="horz1" presStyleCnt="0"/>
      <dgm:spPr/>
    </dgm:pt>
    <dgm:pt modelId="{F9BAF130-D62A-40E8-8FA7-A554FE3FB831}" type="pres">
      <dgm:prSet presAssocID="{98709BD8-27F4-4574-BB3C-8C4937329F38}" presName="tx1" presStyleLbl="revTx" presStyleIdx="0" presStyleCnt="4"/>
      <dgm:spPr/>
    </dgm:pt>
    <dgm:pt modelId="{C2212A07-13A0-407C-B50B-8BBB35F4C907}" type="pres">
      <dgm:prSet presAssocID="{98709BD8-27F4-4574-BB3C-8C4937329F38}" presName="vert1" presStyleCnt="0"/>
      <dgm:spPr/>
    </dgm:pt>
    <dgm:pt modelId="{F11B0A9B-D215-413C-8CD5-0046CE95DA8F}" type="pres">
      <dgm:prSet presAssocID="{00D3F4A5-4AA5-4551-8CFE-97DFC9B692DE}" presName="vertSpace2a" presStyleCnt="0"/>
      <dgm:spPr/>
    </dgm:pt>
    <dgm:pt modelId="{85ED820C-2FCF-4D67-B36D-B4F226135FE9}" type="pres">
      <dgm:prSet presAssocID="{00D3F4A5-4AA5-4551-8CFE-97DFC9B692DE}" presName="horz2" presStyleCnt="0"/>
      <dgm:spPr/>
    </dgm:pt>
    <dgm:pt modelId="{759F176A-603B-4CEE-9118-601DDDFC91AF}" type="pres">
      <dgm:prSet presAssocID="{00D3F4A5-4AA5-4551-8CFE-97DFC9B692DE}" presName="horzSpace2" presStyleCnt="0"/>
      <dgm:spPr/>
    </dgm:pt>
    <dgm:pt modelId="{3ABE25B4-C879-419E-8F48-CB78D8863671}" type="pres">
      <dgm:prSet presAssocID="{00D3F4A5-4AA5-4551-8CFE-97DFC9B692DE}" presName="tx2" presStyleLbl="revTx" presStyleIdx="1" presStyleCnt="4"/>
      <dgm:spPr/>
    </dgm:pt>
    <dgm:pt modelId="{71731B18-EB1E-477D-8342-8021D9AD44E5}" type="pres">
      <dgm:prSet presAssocID="{00D3F4A5-4AA5-4551-8CFE-97DFC9B692DE}" presName="vert2" presStyleCnt="0"/>
      <dgm:spPr/>
    </dgm:pt>
    <dgm:pt modelId="{D7AF6BC8-F003-45AD-A7F8-CF5E41A9A25D}" type="pres">
      <dgm:prSet presAssocID="{00D3F4A5-4AA5-4551-8CFE-97DFC9B692DE}" presName="thinLine2b" presStyleLbl="callout" presStyleIdx="0" presStyleCnt="3"/>
      <dgm:spPr/>
    </dgm:pt>
    <dgm:pt modelId="{279E6BC8-32C5-478B-BC15-E2A09A0057F5}" type="pres">
      <dgm:prSet presAssocID="{00D3F4A5-4AA5-4551-8CFE-97DFC9B692DE}" presName="vertSpace2b" presStyleCnt="0"/>
      <dgm:spPr/>
    </dgm:pt>
    <dgm:pt modelId="{FDB7603D-B53B-4EE2-90EB-24F2B5F974C3}" type="pres">
      <dgm:prSet presAssocID="{2A216EC4-E8FD-47DB-8D9D-34AED1CC88ED}" presName="horz2" presStyleCnt="0"/>
      <dgm:spPr/>
    </dgm:pt>
    <dgm:pt modelId="{2556DA96-4E99-4317-9FFB-2CBF52FC9A5F}" type="pres">
      <dgm:prSet presAssocID="{2A216EC4-E8FD-47DB-8D9D-34AED1CC88ED}" presName="horzSpace2" presStyleCnt="0"/>
      <dgm:spPr/>
    </dgm:pt>
    <dgm:pt modelId="{4B8FF9DB-8AAF-4E33-9077-AE372DF1BF7A}" type="pres">
      <dgm:prSet presAssocID="{2A216EC4-E8FD-47DB-8D9D-34AED1CC88ED}" presName="tx2" presStyleLbl="revTx" presStyleIdx="2" presStyleCnt="4"/>
      <dgm:spPr/>
    </dgm:pt>
    <dgm:pt modelId="{32B20001-9928-4034-8835-858FCC9541CB}" type="pres">
      <dgm:prSet presAssocID="{2A216EC4-E8FD-47DB-8D9D-34AED1CC88ED}" presName="vert2" presStyleCnt="0"/>
      <dgm:spPr/>
    </dgm:pt>
    <dgm:pt modelId="{A9C766A0-026B-4465-AFCB-67135E2939FE}" type="pres">
      <dgm:prSet presAssocID="{2A216EC4-E8FD-47DB-8D9D-34AED1CC88ED}" presName="thinLine2b" presStyleLbl="callout" presStyleIdx="1" presStyleCnt="3"/>
      <dgm:spPr/>
    </dgm:pt>
    <dgm:pt modelId="{BEAD8CBA-1E5D-498A-8540-713A89ECCF55}" type="pres">
      <dgm:prSet presAssocID="{2A216EC4-E8FD-47DB-8D9D-34AED1CC88ED}" presName="vertSpace2b" presStyleCnt="0"/>
      <dgm:spPr/>
    </dgm:pt>
    <dgm:pt modelId="{194DD7D9-DFF5-457E-8BC2-8D1FB9225E3A}" type="pres">
      <dgm:prSet presAssocID="{9E12C4C1-263E-4941-811D-481C2BF24F36}" presName="horz2" presStyleCnt="0"/>
      <dgm:spPr/>
    </dgm:pt>
    <dgm:pt modelId="{8A19CD22-991E-400D-BFCD-5E21EA50AD94}" type="pres">
      <dgm:prSet presAssocID="{9E12C4C1-263E-4941-811D-481C2BF24F36}" presName="horzSpace2" presStyleCnt="0"/>
      <dgm:spPr/>
    </dgm:pt>
    <dgm:pt modelId="{3A036564-9814-4F83-894A-2FBC0A5850B4}" type="pres">
      <dgm:prSet presAssocID="{9E12C4C1-263E-4941-811D-481C2BF24F36}" presName="tx2" presStyleLbl="revTx" presStyleIdx="3" presStyleCnt="4"/>
      <dgm:spPr/>
    </dgm:pt>
    <dgm:pt modelId="{23F7E202-E1B7-4FF9-9BF7-FECB42C74E1F}" type="pres">
      <dgm:prSet presAssocID="{9E12C4C1-263E-4941-811D-481C2BF24F36}" presName="vert2" presStyleCnt="0"/>
      <dgm:spPr/>
    </dgm:pt>
    <dgm:pt modelId="{9ABF4239-758E-478A-82AB-5529BAB59BAF}" type="pres">
      <dgm:prSet presAssocID="{9E12C4C1-263E-4941-811D-481C2BF24F36}" presName="thinLine2b" presStyleLbl="callout" presStyleIdx="2" presStyleCnt="3"/>
      <dgm:spPr/>
    </dgm:pt>
    <dgm:pt modelId="{F824D04E-9399-467F-BABB-CCE1197986F6}" type="pres">
      <dgm:prSet presAssocID="{9E12C4C1-263E-4941-811D-481C2BF24F36}" presName="vertSpace2b" presStyleCnt="0"/>
      <dgm:spPr/>
    </dgm:pt>
  </dgm:ptLst>
  <dgm:cxnLst>
    <dgm:cxn modelId="{175C6B03-2590-4DC8-8B59-03FB32687422}" srcId="{98709BD8-27F4-4574-BB3C-8C4937329F38}" destId="{2A216EC4-E8FD-47DB-8D9D-34AED1CC88ED}" srcOrd="1" destOrd="0" parTransId="{A8B496E2-FE94-45F6-878C-2F9A3AB984DF}" sibTransId="{81F7A171-76A1-4A65-BBFC-4FFFC4565143}"/>
    <dgm:cxn modelId="{929EB205-7D51-4ECF-9374-4117CC8856F7}" type="presOf" srcId="{9E12C4C1-263E-4941-811D-481C2BF24F36}" destId="{3A036564-9814-4F83-894A-2FBC0A5850B4}" srcOrd="0" destOrd="0" presId="urn:microsoft.com/office/officeart/2008/layout/LinedList"/>
    <dgm:cxn modelId="{419E2376-11E3-42D9-AF3B-B1B3A371E421}" type="presOf" srcId="{98709BD8-27F4-4574-BB3C-8C4937329F38}" destId="{F9BAF130-D62A-40E8-8FA7-A554FE3FB831}" srcOrd="0" destOrd="0" presId="urn:microsoft.com/office/officeart/2008/layout/LinedList"/>
    <dgm:cxn modelId="{32AB247E-D8B1-4FFB-A0FA-0A588671C032}" type="presOf" srcId="{2A216EC4-E8FD-47DB-8D9D-34AED1CC88ED}" destId="{4B8FF9DB-8AAF-4E33-9077-AE372DF1BF7A}" srcOrd="0" destOrd="0" presId="urn:microsoft.com/office/officeart/2008/layout/LinedList"/>
    <dgm:cxn modelId="{C86884AC-C562-440F-ADC1-222F7BD24376}" type="presOf" srcId="{00D3F4A5-4AA5-4551-8CFE-97DFC9B692DE}" destId="{3ABE25B4-C879-419E-8F48-CB78D8863671}" srcOrd="0" destOrd="0" presId="urn:microsoft.com/office/officeart/2008/layout/LinedList"/>
    <dgm:cxn modelId="{5766BAD9-8EF9-41D8-91BD-7A208BB43A6C}" type="presOf" srcId="{EA13469F-920B-4B41-9FF4-3102EB8950CF}" destId="{2D5D8AE0-DFA4-46B7-981B-438128156845}" srcOrd="0" destOrd="0" presId="urn:microsoft.com/office/officeart/2008/layout/LinedList"/>
    <dgm:cxn modelId="{FDB411DB-634C-4C03-84EB-EDACFDDDCF42}" srcId="{EA13469F-920B-4B41-9FF4-3102EB8950CF}" destId="{98709BD8-27F4-4574-BB3C-8C4937329F38}" srcOrd="0" destOrd="0" parTransId="{AC3AC8BA-FE0D-4AD5-AF6E-587955A77EF8}" sibTransId="{CA55464D-C777-4A6A-B247-9094ABDA7E0E}"/>
    <dgm:cxn modelId="{D3A609E1-9567-4636-A90A-69B7FA77E497}" srcId="{98709BD8-27F4-4574-BB3C-8C4937329F38}" destId="{00D3F4A5-4AA5-4551-8CFE-97DFC9B692DE}" srcOrd="0" destOrd="0" parTransId="{1721BD03-CEB4-439E-B846-71FD243ECEDD}" sibTransId="{48254B57-A093-441D-94B0-7CA34AE27FB0}"/>
    <dgm:cxn modelId="{4DDA7FE5-B37B-4939-8FCD-75103E53EB18}" srcId="{98709BD8-27F4-4574-BB3C-8C4937329F38}" destId="{9E12C4C1-263E-4941-811D-481C2BF24F36}" srcOrd="2" destOrd="0" parTransId="{618C9FB2-AC0A-4524-910E-FAE79E2F4753}" sibTransId="{827D4EB3-7318-437C-9346-E3BE53A1C407}"/>
    <dgm:cxn modelId="{A9820060-FF07-4818-A5F0-8CFA981433C5}" type="presParOf" srcId="{2D5D8AE0-DFA4-46B7-981B-438128156845}" destId="{EC094F7D-80CC-414E-ADDB-7835956EAFF3}" srcOrd="0" destOrd="0" presId="urn:microsoft.com/office/officeart/2008/layout/LinedList"/>
    <dgm:cxn modelId="{56DA7784-B222-4044-BB90-EBE6B2EBEBE8}" type="presParOf" srcId="{2D5D8AE0-DFA4-46B7-981B-438128156845}" destId="{6A668925-AB43-4496-841E-891BAAE25A38}" srcOrd="1" destOrd="0" presId="urn:microsoft.com/office/officeart/2008/layout/LinedList"/>
    <dgm:cxn modelId="{70CDD686-0936-4BFF-BA99-1ED71C88CE6D}" type="presParOf" srcId="{6A668925-AB43-4496-841E-891BAAE25A38}" destId="{F9BAF130-D62A-40E8-8FA7-A554FE3FB831}" srcOrd="0" destOrd="0" presId="urn:microsoft.com/office/officeart/2008/layout/LinedList"/>
    <dgm:cxn modelId="{49EC6C93-AA2B-47BD-88B8-991346C2E51E}" type="presParOf" srcId="{6A668925-AB43-4496-841E-891BAAE25A38}" destId="{C2212A07-13A0-407C-B50B-8BBB35F4C907}" srcOrd="1" destOrd="0" presId="urn:microsoft.com/office/officeart/2008/layout/LinedList"/>
    <dgm:cxn modelId="{EF6CB72C-8445-4B00-950B-C2707823072A}" type="presParOf" srcId="{C2212A07-13A0-407C-B50B-8BBB35F4C907}" destId="{F11B0A9B-D215-413C-8CD5-0046CE95DA8F}" srcOrd="0" destOrd="0" presId="urn:microsoft.com/office/officeart/2008/layout/LinedList"/>
    <dgm:cxn modelId="{E0F506AD-172E-47D7-A458-30B40B07B2DC}" type="presParOf" srcId="{C2212A07-13A0-407C-B50B-8BBB35F4C907}" destId="{85ED820C-2FCF-4D67-B36D-B4F226135FE9}" srcOrd="1" destOrd="0" presId="urn:microsoft.com/office/officeart/2008/layout/LinedList"/>
    <dgm:cxn modelId="{5F0EE623-AB87-4BB8-92E9-8483387A1AEB}" type="presParOf" srcId="{85ED820C-2FCF-4D67-B36D-B4F226135FE9}" destId="{759F176A-603B-4CEE-9118-601DDDFC91AF}" srcOrd="0" destOrd="0" presId="urn:microsoft.com/office/officeart/2008/layout/LinedList"/>
    <dgm:cxn modelId="{3EBB7262-F908-4613-9E46-8F35FC1AF171}" type="presParOf" srcId="{85ED820C-2FCF-4D67-B36D-B4F226135FE9}" destId="{3ABE25B4-C879-419E-8F48-CB78D8863671}" srcOrd="1" destOrd="0" presId="urn:microsoft.com/office/officeart/2008/layout/LinedList"/>
    <dgm:cxn modelId="{332727B6-4BCF-4C3D-9531-AD6C3FDAD966}" type="presParOf" srcId="{85ED820C-2FCF-4D67-B36D-B4F226135FE9}" destId="{71731B18-EB1E-477D-8342-8021D9AD44E5}" srcOrd="2" destOrd="0" presId="urn:microsoft.com/office/officeart/2008/layout/LinedList"/>
    <dgm:cxn modelId="{78990A06-E87C-4F37-BAA5-120D0447046E}" type="presParOf" srcId="{C2212A07-13A0-407C-B50B-8BBB35F4C907}" destId="{D7AF6BC8-F003-45AD-A7F8-CF5E41A9A25D}" srcOrd="2" destOrd="0" presId="urn:microsoft.com/office/officeart/2008/layout/LinedList"/>
    <dgm:cxn modelId="{67B5A8B8-55E6-4AC4-B733-444BDF00AC03}" type="presParOf" srcId="{C2212A07-13A0-407C-B50B-8BBB35F4C907}" destId="{279E6BC8-32C5-478B-BC15-E2A09A0057F5}" srcOrd="3" destOrd="0" presId="urn:microsoft.com/office/officeart/2008/layout/LinedList"/>
    <dgm:cxn modelId="{0F6F9BD5-AE18-4C70-BFD1-06D23526D976}" type="presParOf" srcId="{C2212A07-13A0-407C-B50B-8BBB35F4C907}" destId="{FDB7603D-B53B-4EE2-90EB-24F2B5F974C3}" srcOrd="4" destOrd="0" presId="urn:microsoft.com/office/officeart/2008/layout/LinedList"/>
    <dgm:cxn modelId="{AD30CD6B-FB99-4CB3-BBE1-5A62139CDC9E}" type="presParOf" srcId="{FDB7603D-B53B-4EE2-90EB-24F2B5F974C3}" destId="{2556DA96-4E99-4317-9FFB-2CBF52FC9A5F}" srcOrd="0" destOrd="0" presId="urn:microsoft.com/office/officeart/2008/layout/LinedList"/>
    <dgm:cxn modelId="{9809715D-70E1-47E1-BBDA-302948A29882}" type="presParOf" srcId="{FDB7603D-B53B-4EE2-90EB-24F2B5F974C3}" destId="{4B8FF9DB-8AAF-4E33-9077-AE372DF1BF7A}" srcOrd="1" destOrd="0" presId="urn:microsoft.com/office/officeart/2008/layout/LinedList"/>
    <dgm:cxn modelId="{756CBE11-A955-4489-ADFB-27473865E2DD}" type="presParOf" srcId="{FDB7603D-B53B-4EE2-90EB-24F2B5F974C3}" destId="{32B20001-9928-4034-8835-858FCC9541CB}" srcOrd="2" destOrd="0" presId="urn:microsoft.com/office/officeart/2008/layout/LinedList"/>
    <dgm:cxn modelId="{5BC642B3-5D24-48C7-812F-EC6C4F95AE51}" type="presParOf" srcId="{C2212A07-13A0-407C-B50B-8BBB35F4C907}" destId="{A9C766A0-026B-4465-AFCB-67135E2939FE}" srcOrd="5" destOrd="0" presId="urn:microsoft.com/office/officeart/2008/layout/LinedList"/>
    <dgm:cxn modelId="{CABF003F-A5EF-4F6A-ACA9-77E118DCEC7B}" type="presParOf" srcId="{C2212A07-13A0-407C-B50B-8BBB35F4C907}" destId="{BEAD8CBA-1E5D-498A-8540-713A89ECCF55}" srcOrd="6" destOrd="0" presId="urn:microsoft.com/office/officeart/2008/layout/LinedList"/>
    <dgm:cxn modelId="{F8221854-C1C2-423C-ABCD-D64ABC44F2F7}" type="presParOf" srcId="{C2212A07-13A0-407C-B50B-8BBB35F4C907}" destId="{194DD7D9-DFF5-457E-8BC2-8D1FB9225E3A}" srcOrd="7" destOrd="0" presId="urn:microsoft.com/office/officeart/2008/layout/LinedList"/>
    <dgm:cxn modelId="{B48D32D4-FB65-4CD4-9B04-A9B9EEB4663D}" type="presParOf" srcId="{194DD7D9-DFF5-457E-8BC2-8D1FB9225E3A}" destId="{8A19CD22-991E-400D-BFCD-5E21EA50AD94}" srcOrd="0" destOrd="0" presId="urn:microsoft.com/office/officeart/2008/layout/LinedList"/>
    <dgm:cxn modelId="{A31A3DB8-8E7E-4192-ACE8-6DA4622C4DB7}" type="presParOf" srcId="{194DD7D9-DFF5-457E-8BC2-8D1FB9225E3A}" destId="{3A036564-9814-4F83-894A-2FBC0A5850B4}" srcOrd="1" destOrd="0" presId="urn:microsoft.com/office/officeart/2008/layout/LinedList"/>
    <dgm:cxn modelId="{E53795E4-B7C7-474E-8C21-C176E0F16F1D}" type="presParOf" srcId="{194DD7D9-DFF5-457E-8BC2-8D1FB9225E3A}" destId="{23F7E202-E1B7-4FF9-9BF7-FECB42C74E1F}" srcOrd="2" destOrd="0" presId="urn:microsoft.com/office/officeart/2008/layout/LinedList"/>
    <dgm:cxn modelId="{D6FE55F3-DAAD-402F-95FB-65642A2CFFEB}" type="presParOf" srcId="{C2212A07-13A0-407C-B50B-8BBB35F4C907}" destId="{9ABF4239-758E-478A-82AB-5529BAB59BAF}" srcOrd="8" destOrd="0" presId="urn:microsoft.com/office/officeart/2008/layout/LinedList"/>
    <dgm:cxn modelId="{00AC3FCC-F767-4324-B063-B592847B4873}" type="presParOf" srcId="{C2212A07-13A0-407C-B50B-8BBB35F4C907}" destId="{F824D04E-9399-467F-BABB-CCE1197986F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554064-2B1B-4518-AC63-02971E9EC4F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02794A-9B91-49B0-9D4E-342B0F56ADC7}">
      <dgm:prSet phldrT="[Text]"/>
      <dgm:spPr/>
      <dgm:t>
        <a:bodyPr/>
        <a:lstStyle/>
        <a:p>
          <a:r>
            <a:rPr lang="en-US" dirty="0"/>
            <a:t>Excel document </a:t>
          </a:r>
        </a:p>
      </dgm:t>
    </dgm:pt>
    <dgm:pt modelId="{099F5D8D-7592-4103-A7CD-A04A7FBD6A8E}" type="parTrans" cxnId="{54058FBC-6EAA-495A-8BF7-F8298B9733CF}">
      <dgm:prSet/>
      <dgm:spPr/>
      <dgm:t>
        <a:bodyPr/>
        <a:lstStyle/>
        <a:p>
          <a:endParaRPr lang="en-US"/>
        </a:p>
      </dgm:t>
    </dgm:pt>
    <dgm:pt modelId="{973E46DF-2E17-4BC2-ADFE-D5263CA1C809}" type="sibTrans" cxnId="{54058FBC-6EAA-495A-8BF7-F8298B9733CF}">
      <dgm:prSet/>
      <dgm:spPr/>
      <dgm:t>
        <a:bodyPr/>
        <a:lstStyle/>
        <a:p>
          <a:endParaRPr lang="en-US"/>
        </a:p>
      </dgm:t>
    </dgm:pt>
    <dgm:pt modelId="{C70473B0-DCD3-45BC-A17F-F8B2B024927C}">
      <dgm:prSet phldrT="[Text]"/>
      <dgm:spPr/>
      <dgm:t>
        <a:bodyPr/>
        <a:lstStyle/>
        <a:p>
          <a:r>
            <a:rPr lang="en-US" dirty="0"/>
            <a:t>Application number</a:t>
          </a:r>
        </a:p>
      </dgm:t>
    </dgm:pt>
    <dgm:pt modelId="{0847F6DB-F6E0-46F3-92B2-E73F02559335}" type="parTrans" cxnId="{F39BF849-B13A-446B-8C85-B54A653E8A97}">
      <dgm:prSet/>
      <dgm:spPr/>
      <dgm:t>
        <a:bodyPr/>
        <a:lstStyle/>
        <a:p>
          <a:endParaRPr lang="en-US"/>
        </a:p>
      </dgm:t>
    </dgm:pt>
    <dgm:pt modelId="{920C14A4-B31A-427A-A0FF-4F8AA52C2894}" type="sibTrans" cxnId="{F39BF849-B13A-446B-8C85-B54A653E8A97}">
      <dgm:prSet/>
      <dgm:spPr/>
      <dgm:t>
        <a:bodyPr/>
        <a:lstStyle/>
        <a:p>
          <a:endParaRPr lang="en-US"/>
        </a:p>
      </dgm:t>
    </dgm:pt>
    <dgm:pt modelId="{6032E8F0-2364-4A79-A344-5362B70864A2}">
      <dgm:prSet phldrT="[Text]"/>
      <dgm:spPr/>
      <dgm:t>
        <a:bodyPr/>
        <a:lstStyle/>
        <a:p>
          <a:r>
            <a:rPr lang="en-US" dirty="0"/>
            <a:t>Date approved</a:t>
          </a:r>
        </a:p>
      </dgm:t>
    </dgm:pt>
    <dgm:pt modelId="{9EAEB7C1-6088-4589-9EAC-B89A7B79486B}" type="parTrans" cxnId="{B52EBCA6-74D9-4F2D-ADA2-5DF2AEA66BF8}">
      <dgm:prSet/>
      <dgm:spPr/>
      <dgm:t>
        <a:bodyPr/>
        <a:lstStyle/>
        <a:p>
          <a:endParaRPr lang="en-US"/>
        </a:p>
      </dgm:t>
    </dgm:pt>
    <dgm:pt modelId="{D2C379B4-45F2-41AC-9C7F-2D54662C15FA}" type="sibTrans" cxnId="{B52EBCA6-74D9-4F2D-ADA2-5DF2AEA66BF8}">
      <dgm:prSet/>
      <dgm:spPr/>
      <dgm:t>
        <a:bodyPr/>
        <a:lstStyle/>
        <a:p>
          <a:endParaRPr lang="en-US"/>
        </a:p>
      </dgm:t>
    </dgm:pt>
    <dgm:pt modelId="{2493E885-8D28-458A-8C7C-7B981CC39592}">
      <dgm:prSet phldrT="[Text]"/>
      <dgm:spPr/>
      <dgm:t>
        <a:bodyPr/>
        <a:lstStyle/>
        <a:p>
          <a:r>
            <a:rPr lang="en-US" dirty="0"/>
            <a:t>Address</a:t>
          </a:r>
        </a:p>
      </dgm:t>
    </dgm:pt>
    <dgm:pt modelId="{5AECD802-4DC7-466E-BCDF-052E5254F1C9}" type="parTrans" cxnId="{68A51762-497D-430A-9B8D-E9F661323B2E}">
      <dgm:prSet/>
      <dgm:spPr/>
      <dgm:t>
        <a:bodyPr/>
        <a:lstStyle/>
        <a:p>
          <a:endParaRPr lang="en-US"/>
        </a:p>
      </dgm:t>
    </dgm:pt>
    <dgm:pt modelId="{030A69D2-32ED-4240-B852-781250D9C904}" type="sibTrans" cxnId="{68A51762-497D-430A-9B8D-E9F661323B2E}">
      <dgm:prSet/>
      <dgm:spPr/>
      <dgm:t>
        <a:bodyPr/>
        <a:lstStyle/>
        <a:p>
          <a:endParaRPr lang="en-US"/>
        </a:p>
      </dgm:t>
    </dgm:pt>
    <dgm:pt modelId="{B526270F-0DD8-430B-A5F0-F10CCC68C269}">
      <dgm:prSet phldrT="[Text]"/>
      <dgm:spPr/>
      <dgm:t>
        <a:bodyPr/>
        <a:lstStyle/>
        <a:p>
          <a:r>
            <a:rPr lang="en-US" dirty="0"/>
            <a:t>Green roof type (extensive or intensive)</a:t>
          </a:r>
        </a:p>
      </dgm:t>
    </dgm:pt>
    <dgm:pt modelId="{782A0764-7D09-4288-824B-F4A44A475FFB}" type="parTrans" cxnId="{90BC94AE-CD5E-4F01-B6C9-86A8C50A4585}">
      <dgm:prSet/>
      <dgm:spPr/>
      <dgm:t>
        <a:bodyPr/>
        <a:lstStyle/>
        <a:p>
          <a:endParaRPr lang="en-US"/>
        </a:p>
      </dgm:t>
    </dgm:pt>
    <dgm:pt modelId="{F42CDF00-C717-475D-B2AE-4A02FA5BEC25}" type="sibTrans" cxnId="{90BC94AE-CD5E-4F01-B6C9-86A8C50A4585}">
      <dgm:prSet/>
      <dgm:spPr/>
      <dgm:t>
        <a:bodyPr/>
        <a:lstStyle/>
        <a:p>
          <a:endParaRPr lang="en-US"/>
        </a:p>
      </dgm:t>
    </dgm:pt>
    <dgm:pt modelId="{E238F4C7-493F-4C72-875C-2F02E1DA2534}">
      <dgm:prSet phldrT="[Text]"/>
      <dgm:spPr/>
      <dgm:t>
        <a:bodyPr/>
        <a:lstStyle/>
        <a:p>
          <a:r>
            <a:rPr lang="en-US" dirty="0"/>
            <a:t>Square feet </a:t>
          </a:r>
        </a:p>
      </dgm:t>
    </dgm:pt>
    <dgm:pt modelId="{A3C99755-3B1F-4615-948C-2E6F48390084}" type="parTrans" cxnId="{E7BF8595-C049-4D94-99CD-F459EA7A2026}">
      <dgm:prSet/>
      <dgm:spPr/>
      <dgm:t>
        <a:bodyPr/>
        <a:lstStyle/>
        <a:p>
          <a:endParaRPr lang="en-US"/>
        </a:p>
      </dgm:t>
    </dgm:pt>
    <dgm:pt modelId="{E4D99B39-5B35-41E7-93A7-70F853699D18}" type="sibTrans" cxnId="{E7BF8595-C049-4D94-99CD-F459EA7A2026}">
      <dgm:prSet/>
      <dgm:spPr/>
      <dgm:t>
        <a:bodyPr/>
        <a:lstStyle/>
        <a:p>
          <a:endParaRPr lang="en-US"/>
        </a:p>
      </dgm:t>
    </dgm:pt>
    <dgm:pt modelId="{1E882568-43EE-4AD0-BCF6-F1291436A00B}">
      <dgm:prSet phldrT="[Text]"/>
      <dgm:spPr/>
      <dgm:t>
        <a:bodyPr/>
        <a:lstStyle/>
        <a:p>
          <a:r>
            <a:rPr lang="en-US" dirty="0"/>
            <a:t>Contact information</a:t>
          </a:r>
        </a:p>
      </dgm:t>
    </dgm:pt>
    <dgm:pt modelId="{71883840-7BFE-422A-B3C5-7A2E530B105C}" type="parTrans" cxnId="{477A52C0-0332-4D3A-A36A-0829B290E18F}">
      <dgm:prSet/>
      <dgm:spPr/>
      <dgm:t>
        <a:bodyPr/>
        <a:lstStyle/>
        <a:p>
          <a:endParaRPr lang="en-US"/>
        </a:p>
      </dgm:t>
    </dgm:pt>
    <dgm:pt modelId="{E5216F5A-C735-4570-B018-B87F2D3CF63B}" type="sibTrans" cxnId="{477A52C0-0332-4D3A-A36A-0829B290E18F}">
      <dgm:prSet/>
      <dgm:spPr/>
      <dgm:t>
        <a:bodyPr/>
        <a:lstStyle/>
        <a:p>
          <a:endParaRPr lang="en-US"/>
        </a:p>
      </dgm:t>
    </dgm:pt>
    <dgm:pt modelId="{3A6B023C-7F13-4EA9-A630-88961E4158FC}">
      <dgm:prSet phldrT="[Text]"/>
      <dgm:spPr/>
      <dgm:t>
        <a:bodyPr/>
        <a:lstStyle/>
        <a:p>
          <a:r>
            <a:rPr lang="en-US" dirty="0"/>
            <a:t>Motivation to build</a:t>
          </a:r>
        </a:p>
      </dgm:t>
    </dgm:pt>
    <dgm:pt modelId="{78EEF038-EE94-470D-AF01-1B330A086680}" type="parTrans" cxnId="{DDFEC958-DB31-4267-9697-6D9E5C594310}">
      <dgm:prSet/>
      <dgm:spPr/>
      <dgm:t>
        <a:bodyPr/>
        <a:lstStyle/>
        <a:p>
          <a:endParaRPr lang="en-US"/>
        </a:p>
      </dgm:t>
    </dgm:pt>
    <dgm:pt modelId="{E10D9D2B-D6C0-4E0B-BEDA-7E40BB0E047F}" type="sibTrans" cxnId="{DDFEC958-DB31-4267-9697-6D9E5C594310}">
      <dgm:prSet/>
      <dgm:spPr/>
      <dgm:t>
        <a:bodyPr/>
        <a:lstStyle/>
        <a:p>
          <a:endParaRPr lang="en-US"/>
        </a:p>
      </dgm:t>
    </dgm:pt>
    <dgm:pt modelId="{A535F272-7554-4BE4-963F-4DF052B6DBC4}">
      <dgm:prSet phldrT="[Text]"/>
      <dgm:spPr/>
      <dgm:t>
        <a:bodyPr/>
        <a:lstStyle/>
        <a:p>
          <a:r>
            <a:rPr lang="en-US" dirty="0"/>
            <a:t>Year built</a:t>
          </a:r>
        </a:p>
      </dgm:t>
    </dgm:pt>
    <dgm:pt modelId="{C543CDFC-979C-47C9-B392-4AD96C04F57A}" type="parTrans" cxnId="{EDA4E70B-5F75-4E34-B13D-55C5C857C8CD}">
      <dgm:prSet/>
      <dgm:spPr/>
      <dgm:t>
        <a:bodyPr/>
        <a:lstStyle/>
        <a:p>
          <a:endParaRPr lang="en-US"/>
        </a:p>
      </dgm:t>
    </dgm:pt>
    <dgm:pt modelId="{510C2772-420D-41D2-B37E-A640A67EF91F}" type="sibTrans" cxnId="{EDA4E70B-5F75-4E34-B13D-55C5C857C8CD}">
      <dgm:prSet/>
      <dgm:spPr/>
      <dgm:t>
        <a:bodyPr/>
        <a:lstStyle/>
        <a:p>
          <a:endParaRPr lang="en-US"/>
        </a:p>
      </dgm:t>
    </dgm:pt>
    <dgm:pt modelId="{3BF6B18F-E6FD-4951-9648-B1C7A6E7C29E}" type="pres">
      <dgm:prSet presAssocID="{58554064-2B1B-4518-AC63-02971E9EC4F0}" presName="Name0" presStyleCnt="0">
        <dgm:presLayoutVars>
          <dgm:dir/>
          <dgm:animLvl val="lvl"/>
          <dgm:resizeHandles val="exact"/>
        </dgm:presLayoutVars>
      </dgm:prSet>
      <dgm:spPr/>
    </dgm:pt>
    <dgm:pt modelId="{C2096610-994B-40F3-922E-D8A6292DAE2D}" type="pres">
      <dgm:prSet presAssocID="{2102794A-9B91-49B0-9D4E-342B0F56ADC7}" presName="composite" presStyleCnt="0"/>
      <dgm:spPr/>
    </dgm:pt>
    <dgm:pt modelId="{395289A0-A76D-4E5F-A29A-486CE78D59A7}" type="pres">
      <dgm:prSet presAssocID="{2102794A-9B91-49B0-9D4E-342B0F56ADC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1E05B6D5-9E61-4C07-923E-B9A33353DAB8}" type="pres">
      <dgm:prSet presAssocID="{2102794A-9B91-49B0-9D4E-342B0F56ADC7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702A602-7636-4B29-A189-1407A96CCC16}" type="presOf" srcId="{2102794A-9B91-49B0-9D4E-342B0F56ADC7}" destId="{395289A0-A76D-4E5F-A29A-486CE78D59A7}" srcOrd="0" destOrd="0" presId="urn:microsoft.com/office/officeart/2005/8/layout/hList1"/>
    <dgm:cxn modelId="{EDA4E70B-5F75-4E34-B13D-55C5C857C8CD}" srcId="{2102794A-9B91-49B0-9D4E-342B0F56ADC7}" destId="{A535F272-7554-4BE4-963F-4DF052B6DBC4}" srcOrd="2" destOrd="0" parTransId="{C543CDFC-979C-47C9-B392-4AD96C04F57A}" sibTransId="{510C2772-420D-41D2-B37E-A640A67EF91F}"/>
    <dgm:cxn modelId="{12EE221C-1EBF-461B-915A-5F12B40BA23F}" type="presOf" srcId="{3A6B023C-7F13-4EA9-A630-88961E4158FC}" destId="{1E05B6D5-9E61-4C07-923E-B9A33353DAB8}" srcOrd="0" destOrd="6" presId="urn:microsoft.com/office/officeart/2005/8/layout/hList1"/>
    <dgm:cxn modelId="{68A51762-497D-430A-9B8D-E9F661323B2E}" srcId="{2102794A-9B91-49B0-9D4E-342B0F56ADC7}" destId="{2493E885-8D28-458A-8C7C-7B981CC39592}" srcOrd="3" destOrd="0" parTransId="{5AECD802-4DC7-466E-BCDF-052E5254F1C9}" sibTransId="{030A69D2-32ED-4240-B852-781250D9C904}"/>
    <dgm:cxn modelId="{4BB14B49-06C6-4C0F-8026-C7E15CD6BC6C}" type="presOf" srcId="{B526270F-0DD8-430B-A5F0-F10CCC68C269}" destId="{1E05B6D5-9E61-4C07-923E-B9A33353DAB8}" srcOrd="0" destOrd="4" presId="urn:microsoft.com/office/officeart/2005/8/layout/hList1"/>
    <dgm:cxn modelId="{F39BF849-B13A-446B-8C85-B54A653E8A97}" srcId="{2102794A-9B91-49B0-9D4E-342B0F56ADC7}" destId="{C70473B0-DCD3-45BC-A17F-F8B2B024927C}" srcOrd="0" destOrd="0" parTransId="{0847F6DB-F6E0-46F3-92B2-E73F02559335}" sibTransId="{920C14A4-B31A-427A-A0FF-4F8AA52C2894}"/>
    <dgm:cxn modelId="{D3AEC951-8D0A-4D8F-B1B9-159E18BF3BDD}" type="presOf" srcId="{6032E8F0-2364-4A79-A344-5362B70864A2}" destId="{1E05B6D5-9E61-4C07-923E-B9A33353DAB8}" srcOrd="0" destOrd="1" presId="urn:microsoft.com/office/officeart/2005/8/layout/hList1"/>
    <dgm:cxn modelId="{DDFEC958-DB31-4267-9697-6D9E5C594310}" srcId="{2102794A-9B91-49B0-9D4E-342B0F56ADC7}" destId="{3A6B023C-7F13-4EA9-A630-88961E4158FC}" srcOrd="6" destOrd="0" parTransId="{78EEF038-EE94-470D-AF01-1B330A086680}" sibTransId="{E10D9D2B-D6C0-4E0B-BEDA-7E40BB0E047F}"/>
    <dgm:cxn modelId="{B4E1A288-CFCD-4806-8A9B-0F5D976C10A2}" type="presOf" srcId="{1E882568-43EE-4AD0-BCF6-F1291436A00B}" destId="{1E05B6D5-9E61-4C07-923E-B9A33353DAB8}" srcOrd="0" destOrd="7" presId="urn:microsoft.com/office/officeart/2005/8/layout/hList1"/>
    <dgm:cxn modelId="{E7BF8595-C049-4D94-99CD-F459EA7A2026}" srcId="{2102794A-9B91-49B0-9D4E-342B0F56ADC7}" destId="{E238F4C7-493F-4C72-875C-2F02E1DA2534}" srcOrd="5" destOrd="0" parTransId="{A3C99755-3B1F-4615-948C-2E6F48390084}" sibTransId="{E4D99B39-5B35-41E7-93A7-70F853699D18}"/>
    <dgm:cxn modelId="{B52EBCA6-74D9-4F2D-ADA2-5DF2AEA66BF8}" srcId="{2102794A-9B91-49B0-9D4E-342B0F56ADC7}" destId="{6032E8F0-2364-4A79-A344-5362B70864A2}" srcOrd="1" destOrd="0" parTransId="{9EAEB7C1-6088-4589-9EAC-B89A7B79486B}" sibTransId="{D2C379B4-45F2-41AC-9C7F-2D54662C15FA}"/>
    <dgm:cxn modelId="{90BC94AE-CD5E-4F01-B6C9-86A8C50A4585}" srcId="{2102794A-9B91-49B0-9D4E-342B0F56ADC7}" destId="{B526270F-0DD8-430B-A5F0-F10CCC68C269}" srcOrd="4" destOrd="0" parTransId="{782A0764-7D09-4288-824B-F4A44A475FFB}" sibTransId="{F42CDF00-C717-475D-B2AE-4A02FA5BEC25}"/>
    <dgm:cxn modelId="{4F3B53B1-AE56-43BC-89C1-E4110AF42E1F}" type="presOf" srcId="{2493E885-8D28-458A-8C7C-7B981CC39592}" destId="{1E05B6D5-9E61-4C07-923E-B9A33353DAB8}" srcOrd="0" destOrd="3" presId="urn:microsoft.com/office/officeart/2005/8/layout/hList1"/>
    <dgm:cxn modelId="{54058FBC-6EAA-495A-8BF7-F8298B9733CF}" srcId="{58554064-2B1B-4518-AC63-02971E9EC4F0}" destId="{2102794A-9B91-49B0-9D4E-342B0F56ADC7}" srcOrd="0" destOrd="0" parTransId="{099F5D8D-7592-4103-A7CD-A04A7FBD6A8E}" sibTransId="{973E46DF-2E17-4BC2-ADFE-D5263CA1C809}"/>
    <dgm:cxn modelId="{477A52C0-0332-4D3A-A36A-0829B290E18F}" srcId="{2102794A-9B91-49B0-9D4E-342B0F56ADC7}" destId="{1E882568-43EE-4AD0-BCF6-F1291436A00B}" srcOrd="7" destOrd="0" parTransId="{71883840-7BFE-422A-B3C5-7A2E530B105C}" sibTransId="{E5216F5A-C735-4570-B018-B87F2D3CF63B}"/>
    <dgm:cxn modelId="{DAD607D0-8A97-4A8D-8966-E4AD2FA22A39}" type="presOf" srcId="{A535F272-7554-4BE4-963F-4DF052B6DBC4}" destId="{1E05B6D5-9E61-4C07-923E-B9A33353DAB8}" srcOrd="0" destOrd="2" presId="urn:microsoft.com/office/officeart/2005/8/layout/hList1"/>
    <dgm:cxn modelId="{A8BB1ADC-A751-4315-9FDC-0ACBBE27CE19}" type="presOf" srcId="{58554064-2B1B-4518-AC63-02971E9EC4F0}" destId="{3BF6B18F-E6FD-4951-9648-B1C7A6E7C29E}" srcOrd="0" destOrd="0" presId="urn:microsoft.com/office/officeart/2005/8/layout/hList1"/>
    <dgm:cxn modelId="{A0F0A8DD-AAB5-41A2-97AC-91D23F139FE1}" type="presOf" srcId="{E238F4C7-493F-4C72-875C-2F02E1DA2534}" destId="{1E05B6D5-9E61-4C07-923E-B9A33353DAB8}" srcOrd="0" destOrd="5" presId="urn:microsoft.com/office/officeart/2005/8/layout/hList1"/>
    <dgm:cxn modelId="{FF7B1CE4-E21E-4A3F-BDF5-93CEC62C478C}" type="presOf" srcId="{C70473B0-DCD3-45BC-A17F-F8B2B024927C}" destId="{1E05B6D5-9E61-4C07-923E-B9A33353DAB8}" srcOrd="0" destOrd="0" presId="urn:microsoft.com/office/officeart/2005/8/layout/hList1"/>
    <dgm:cxn modelId="{709F5E42-FF67-48D2-8410-C99E8BDA69FF}" type="presParOf" srcId="{3BF6B18F-E6FD-4951-9648-B1C7A6E7C29E}" destId="{C2096610-994B-40F3-922E-D8A6292DAE2D}" srcOrd="0" destOrd="0" presId="urn:microsoft.com/office/officeart/2005/8/layout/hList1"/>
    <dgm:cxn modelId="{2ED6BED1-72C2-491C-B013-BAB8B233EEFD}" type="presParOf" srcId="{C2096610-994B-40F3-922E-D8A6292DAE2D}" destId="{395289A0-A76D-4E5F-A29A-486CE78D59A7}" srcOrd="0" destOrd="0" presId="urn:microsoft.com/office/officeart/2005/8/layout/hList1"/>
    <dgm:cxn modelId="{F9FE807F-0E4C-497D-9C50-EA7096EE479D}" type="presParOf" srcId="{C2096610-994B-40F3-922E-D8A6292DAE2D}" destId="{1E05B6D5-9E61-4C07-923E-B9A33353DA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01C70-0653-44D9-8E6E-136A94D9F748}">
      <dsp:nvSpPr>
        <dsp:cNvPr id="0" name=""/>
        <dsp:cNvSpPr/>
      </dsp:nvSpPr>
      <dsp:spPr>
        <a:xfrm>
          <a:off x="7522" y="658997"/>
          <a:ext cx="2248341" cy="1349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Getting connected</a:t>
          </a:r>
        </a:p>
      </dsp:txBody>
      <dsp:txXfrm>
        <a:off x="47033" y="698508"/>
        <a:ext cx="2169319" cy="1269982"/>
      </dsp:txXfrm>
    </dsp:sp>
    <dsp:sp modelId="{D636BA43-5DC4-4C44-8837-4693AB5C4F85}">
      <dsp:nvSpPr>
        <dsp:cNvPr id="0" name=""/>
        <dsp:cNvSpPr/>
      </dsp:nvSpPr>
      <dsp:spPr>
        <a:xfrm>
          <a:off x="2480697" y="1054705"/>
          <a:ext cx="476648" cy="557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480697" y="1166223"/>
        <a:ext cx="333654" cy="334552"/>
      </dsp:txXfrm>
    </dsp:sp>
    <dsp:sp modelId="{40B3EB00-A7BE-4F92-97BB-C56508BB6AF9}">
      <dsp:nvSpPr>
        <dsp:cNvPr id="0" name=""/>
        <dsp:cNvSpPr/>
      </dsp:nvSpPr>
      <dsp:spPr>
        <a:xfrm>
          <a:off x="3155200" y="658997"/>
          <a:ext cx="2248341" cy="1349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Research</a:t>
          </a:r>
        </a:p>
      </dsp:txBody>
      <dsp:txXfrm>
        <a:off x="3194711" y="698508"/>
        <a:ext cx="2169319" cy="1269982"/>
      </dsp:txXfrm>
    </dsp:sp>
    <dsp:sp modelId="{19CB7AAE-55D7-4F2B-80F3-B8727CECC42D}">
      <dsp:nvSpPr>
        <dsp:cNvPr id="0" name=""/>
        <dsp:cNvSpPr/>
      </dsp:nvSpPr>
      <dsp:spPr>
        <a:xfrm>
          <a:off x="5628375" y="1054705"/>
          <a:ext cx="476648" cy="557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628375" y="1166223"/>
        <a:ext cx="333654" cy="334552"/>
      </dsp:txXfrm>
    </dsp:sp>
    <dsp:sp modelId="{E9B6E413-DEC3-4604-AA86-52E410CC3F5B}">
      <dsp:nvSpPr>
        <dsp:cNvPr id="0" name=""/>
        <dsp:cNvSpPr/>
      </dsp:nvSpPr>
      <dsp:spPr>
        <a:xfrm>
          <a:off x="6302878" y="658997"/>
          <a:ext cx="2248341" cy="1349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Organizing data</a:t>
          </a:r>
        </a:p>
      </dsp:txBody>
      <dsp:txXfrm>
        <a:off x="6342389" y="698508"/>
        <a:ext cx="2169319" cy="12699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2104D-A69D-49BA-A233-4A18C560FF02}">
      <dsp:nvSpPr>
        <dsp:cNvPr id="0" name=""/>
        <dsp:cNvSpPr/>
      </dsp:nvSpPr>
      <dsp:spPr>
        <a:xfrm>
          <a:off x="3657599" y="502"/>
          <a:ext cx="5486400" cy="1958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Seattle Green Factor scoresheets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Green roof questionnaire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Aerial maps</a:t>
          </a:r>
        </a:p>
      </dsp:txBody>
      <dsp:txXfrm>
        <a:off x="3657599" y="245371"/>
        <a:ext cx="4751794" cy="1469212"/>
      </dsp:txXfrm>
    </dsp:sp>
    <dsp:sp modelId="{21A6875A-3EE6-4693-8162-0B7A1837A644}">
      <dsp:nvSpPr>
        <dsp:cNvPr id="0" name=""/>
        <dsp:cNvSpPr/>
      </dsp:nvSpPr>
      <dsp:spPr>
        <a:xfrm>
          <a:off x="0" y="502"/>
          <a:ext cx="3657600" cy="1958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Complete research</a:t>
          </a:r>
        </a:p>
      </dsp:txBody>
      <dsp:txXfrm>
        <a:off x="95628" y="96130"/>
        <a:ext cx="3466344" cy="1767694"/>
      </dsp:txXfrm>
    </dsp:sp>
    <dsp:sp modelId="{464C3057-51DE-4560-A634-FC304748A61F}">
      <dsp:nvSpPr>
        <dsp:cNvPr id="0" name=""/>
        <dsp:cNvSpPr/>
      </dsp:nvSpPr>
      <dsp:spPr>
        <a:xfrm>
          <a:off x="3657599" y="2155347"/>
          <a:ext cx="5486400" cy="1958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Organize data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Write a report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Results to City of Seattle and Seattle Public Utilities</a:t>
          </a:r>
        </a:p>
      </dsp:txBody>
      <dsp:txXfrm>
        <a:off x="3657599" y="2400216"/>
        <a:ext cx="4751794" cy="1469212"/>
      </dsp:txXfrm>
    </dsp:sp>
    <dsp:sp modelId="{34D13430-1E01-4BE9-8FF7-19D001E05AA5}">
      <dsp:nvSpPr>
        <dsp:cNvPr id="0" name=""/>
        <dsp:cNvSpPr/>
      </dsp:nvSpPr>
      <dsp:spPr>
        <a:xfrm>
          <a:off x="0" y="2155347"/>
          <a:ext cx="3657600" cy="1958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Results</a:t>
          </a:r>
        </a:p>
      </dsp:txBody>
      <dsp:txXfrm>
        <a:off x="95628" y="2250975"/>
        <a:ext cx="3466344" cy="17676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E26A3-9FD3-4039-8E46-7D5503635ACF}">
      <dsp:nvSpPr>
        <dsp:cNvPr id="0" name=""/>
        <dsp:cNvSpPr/>
      </dsp:nvSpPr>
      <dsp:spPr>
        <a:xfrm>
          <a:off x="1447800" y="0"/>
          <a:ext cx="6019800" cy="60198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F84C4-82DF-476F-8680-8ED2698F9E40}">
      <dsp:nvSpPr>
        <dsp:cNvPr id="0" name=""/>
        <dsp:cNvSpPr/>
      </dsp:nvSpPr>
      <dsp:spPr>
        <a:xfrm>
          <a:off x="2019681" y="571880"/>
          <a:ext cx="2347722" cy="2347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Possible modification or expansion of Seattle Green Factor standards</a:t>
          </a:r>
        </a:p>
      </dsp:txBody>
      <dsp:txXfrm>
        <a:off x="2134287" y="686486"/>
        <a:ext cx="2118510" cy="2118510"/>
      </dsp:txXfrm>
    </dsp:sp>
    <dsp:sp modelId="{B8F613EF-1C4C-4F63-8597-51DF6235D729}">
      <dsp:nvSpPr>
        <dsp:cNvPr id="0" name=""/>
        <dsp:cNvSpPr/>
      </dsp:nvSpPr>
      <dsp:spPr>
        <a:xfrm>
          <a:off x="4547997" y="571880"/>
          <a:ext cx="2347722" cy="2347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Provides data for GIS layer </a:t>
          </a:r>
        </a:p>
      </dsp:txBody>
      <dsp:txXfrm>
        <a:off x="4662603" y="686486"/>
        <a:ext cx="2118510" cy="2118510"/>
      </dsp:txXfrm>
    </dsp:sp>
    <dsp:sp modelId="{32D6E7ED-BBF4-4FA9-BA22-DA005CE84E56}">
      <dsp:nvSpPr>
        <dsp:cNvPr id="0" name=""/>
        <dsp:cNvSpPr/>
      </dsp:nvSpPr>
      <dsp:spPr>
        <a:xfrm>
          <a:off x="2019681" y="3100197"/>
          <a:ext cx="2347722" cy="2347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Data can be used for various other studies</a:t>
          </a:r>
        </a:p>
      </dsp:txBody>
      <dsp:txXfrm>
        <a:off x="2134287" y="3214803"/>
        <a:ext cx="2118510" cy="2118510"/>
      </dsp:txXfrm>
    </dsp:sp>
    <dsp:sp modelId="{7A7287BE-D926-46C6-AC14-6433D7E916A5}">
      <dsp:nvSpPr>
        <dsp:cNvPr id="0" name=""/>
        <dsp:cNvSpPr/>
      </dsp:nvSpPr>
      <dsp:spPr>
        <a:xfrm>
          <a:off x="4547997" y="3100197"/>
          <a:ext cx="2347722" cy="2347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Insight into developer’s motivation to build green roofs</a:t>
          </a:r>
        </a:p>
      </dsp:txBody>
      <dsp:txXfrm>
        <a:off x="4662603" y="3214803"/>
        <a:ext cx="2118510" cy="2118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01C70-0653-44D9-8E6E-136A94D9F748}">
      <dsp:nvSpPr>
        <dsp:cNvPr id="0" name=""/>
        <dsp:cNvSpPr/>
      </dsp:nvSpPr>
      <dsp:spPr>
        <a:xfrm>
          <a:off x="7522" y="658997"/>
          <a:ext cx="2248341" cy="1349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Getting connected</a:t>
          </a:r>
        </a:p>
      </dsp:txBody>
      <dsp:txXfrm>
        <a:off x="47033" y="698508"/>
        <a:ext cx="2169319" cy="1269982"/>
      </dsp:txXfrm>
    </dsp:sp>
    <dsp:sp modelId="{D636BA43-5DC4-4C44-8837-4693AB5C4F85}">
      <dsp:nvSpPr>
        <dsp:cNvPr id="0" name=""/>
        <dsp:cNvSpPr/>
      </dsp:nvSpPr>
      <dsp:spPr>
        <a:xfrm>
          <a:off x="2480697" y="1054705"/>
          <a:ext cx="476648" cy="557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480697" y="1166223"/>
        <a:ext cx="333654" cy="334552"/>
      </dsp:txXfrm>
    </dsp:sp>
    <dsp:sp modelId="{40B3EB00-A7BE-4F92-97BB-C56508BB6AF9}">
      <dsp:nvSpPr>
        <dsp:cNvPr id="0" name=""/>
        <dsp:cNvSpPr/>
      </dsp:nvSpPr>
      <dsp:spPr>
        <a:xfrm>
          <a:off x="3155200" y="658997"/>
          <a:ext cx="2248341" cy="1349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Research</a:t>
          </a:r>
        </a:p>
      </dsp:txBody>
      <dsp:txXfrm>
        <a:off x="3194711" y="698508"/>
        <a:ext cx="2169319" cy="1269982"/>
      </dsp:txXfrm>
    </dsp:sp>
    <dsp:sp modelId="{19CB7AAE-55D7-4F2B-80F3-B8727CECC42D}">
      <dsp:nvSpPr>
        <dsp:cNvPr id="0" name=""/>
        <dsp:cNvSpPr/>
      </dsp:nvSpPr>
      <dsp:spPr>
        <a:xfrm>
          <a:off x="5628375" y="1054705"/>
          <a:ext cx="476648" cy="557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628375" y="1166223"/>
        <a:ext cx="333654" cy="334552"/>
      </dsp:txXfrm>
    </dsp:sp>
    <dsp:sp modelId="{E9B6E413-DEC3-4604-AA86-52E410CC3F5B}">
      <dsp:nvSpPr>
        <dsp:cNvPr id="0" name=""/>
        <dsp:cNvSpPr/>
      </dsp:nvSpPr>
      <dsp:spPr>
        <a:xfrm>
          <a:off x="6302878" y="658997"/>
          <a:ext cx="2248341" cy="1349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Organizing data</a:t>
          </a:r>
        </a:p>
      </dsp:txBody>
      <dsp:txXfrm>
        <a:off x="6342389" y="698508"/>
        <a:ext cx="2169319" cy="1269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94F7D-80CC-414E-ADDB-7835956EAFF3}">
      <dsp:nvSpPr>
        <dsp:cNvPr id="0" name=""/>
        <dsp:cNvSpPr/>
      </dsp:nvSpPr>
      <dsp:spPr>
        <a:xfrm>
          <a:off x="0" y="0"/>
          <a:ext cx="8787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AF130-D62A-40E8-8FA7-A554FE3FB831}">
      <dsp:nvSpPr>
        <dsp:cNvPr id="0" name=""/>
        <dsp:cNvSpPr/>
      </dsp:nvSpPr>
      <dsp:spPr>
        <a:xfrm>
          <a:off x="0" y="0"/>
          <a:ext cx="1757561" cy="179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/>
        </a:p>
      </dsp:txBody>
      <dsp:txXfrm>
        <a:off x="0" y="0"/>
        <a:ext cx="1757561" cy="1794228"/>
      </dsp:txXfrm>
    </dsp:sp>
    <dsp:sp modelId="{3ABE25B4-C879-419E-8F48-CB78D8863671}">
      <dsp:nvSpPr>
        <dsp:cNvPr id="0" name=""/>
        <dsp:cNvSpPr/>
      </dsp:nvSpPr>
      <dsp:spPr>
        <a:xfrm>
          <a:off x="1889378" y="28034"/>
          <a:ext cx="6898427" cy="56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Annika McIntosh – 2009 survey </a:t>
          </a:r>
        </a:p>
      </dsp:txBody>
      <dsp:txXfrm>
        <a:off x="1889378" y="28034"/>
        <a:ext cx="6898427" cy="560696"/>
      </dsp:txXfrm>
    </dsp:sp>
    <dsp:sp modelId="{D7AF6BC8-F003-45AD-A7F8-CF5E41A9A25D}">
      <dsp:nvSpPr>
        <dsp:cNvPr id="0" name=""/>
        <dsp:cNvSpPr/>
      </dsp:nvSpPr>
      <dsp:spPr>
        <a:xfrm>
          <a:off x="1757561" y="588731"/>
          <a:ext cx="7030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FF9DB-8AAF-4E33-9077-AE372DF1BF7A}">
      <dsp:nvSpPr>
        <dsp:cNvPr id="0" name=""/>
        <dsp:cNvSpPr/>
      </dsp:nvSpPr>
      <dsp:spPr>
        <a:xfrm>
          <a:off x="1889378" y="616765"/>
          <a:ext cx="6898427" cy="56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Vera </a:t>
          </a:r>
          <a:r>
            <a:rPr lang="en-US" sz="2400" kern="1200" dirty="0" err="1"/>
            <a:t>Giampietro</a:t>
          </a:r>
          <a:r>
            <a:rPr lang="en-US" sz="2400" kern="1200" dirty="0"/>
            <a:t> – City of Seattle</a:t>
          </a:r>
        </a:p>
      </dsp:txBody>
      <dsp:txXfrm>
        <a:off x="1889378" y="616765"/>
        <a:ext cx="6898427" cy="560696"/>
      </dsp:txXfrm>
    </dsp:sp>
    <dsp:sp modelId="{A9C766A0-026B-4465-AFCB-67135E2939FE}">
      <dsp:nvSpPr>
        <dsp:cNvPr id="0" name=""/>
        <dsp:cNvSpPr/>
      </dsp:nvSpPr>
      <dsp:spPr>
        <a:xfrm>
          <a:off x="1757561" y="1177462"/>
          <a:ext cx="7030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36564-9814-4F83-894A-2FBC0A5850B4}">
      <dsp:nvSpPr>
        <dsp:cNvPr id="0" name=""/>
        <dsp:cNvSpPr/>
      </dsp:nvSpPr>
      <dsp:spPr>
        <a:xfrm>
          <a:off x="1889378" y="1205496"/>
          <a:ext cx="6898427" cy="56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Pam Emerson – Seattle Public Utilities </a:t>
          </a:r>
        </a:p>
      </dsp:txBody>
      <dsp:txXfrm>
        <a:off x="1889378" y="1205496"/>
        <a:ext cx="6898427" cy="560696"/>
      </dsp:txXfrm>
    </dsp:sp>
    <dsp:sp modelId="{9ABF4239-758E-478A-82AB-5529BAB59BAF}">
      <dsp:nvSpPr>
        <dsp:cNvPr id="0" name=""/>
        <dsp:cNvSpPr/>
      </dsp:nvSpPr>
      <dsp:spPr>
        <a:xfrm>
          <a:off x="1757561" y="1766193"/>
          <a:ext cx="7030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01C70-0653-44D9-8E6E-136A94D9F748}">
      <dsp:nvSpPr>
        <dsp:cNvPr id="0" name=""/>
        <dsp:cNvSpPr/>
      </dsp:nvSpPr>
      <dsp:spPr>
        <a:xfrm>
          <a:off x="7522" y="658997"/>
          <a:ext cx="2248341" cy="1349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Getting connected</a:t>
          </a:r>
        </a:p>
      </dsp:txBody>
      <dsp:txXfrm>
        <a:off x="47033" y="698508"/>
        <a:ext cx="2169319" cy="1269982"/>
      </dsp:txXfrm>
    </dsp:sp>
    <dsp:sp modelId="{D636BA43-5DC4-4C44-8837-4693AB5C4F85}">
      <dsp:nvSpPr>
        <dsp:cNvPr id="0" name=""/>
        <dsp:cNvSpPr/>
      </dsp:nvSpPr>
      <dsp:spPr>
        <a:xfrm>
          <a:off x="2480697" y="1054705"/>
          <a:ext cx="476648" cy="557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480697" y="1166223"/>
        <a:ext cx="333654" cy="334552"/>
      </dsp:txXfrm>
    </dsp:sp>
    <dsp:sp modelId="{40B3EB00-A7BE-4F92-97BB-C56508BB6AF9}">
      <dsp:nvSpPr>
        <dsp:cNvPr id="0" name=""/>
        <dsp:cNvSpPr/>
      </dsp:nvSpPr>
      <dsp:spPr>
        <a:xfrm>
          <a:off x="3155200" y="658997"/>
          <a:ext cx="2248341" cy="1349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Research</a:t>
          </a:r>
        </a:p>
      </dsp:txBody>
      <dsp:txXfrm>
        <a:off x="3194711" y="698508"/>
        <a:ext cx="2169319" cy="1269982"/>
      </dsp:txXfrm>
    </dsp:sp>
    <dsp:sp modelId="{19CB7AAE-55D7-4F2B-80F3-B8727CECC42D}">
      <dsp:nvSpPr>
        <dsp:cNvPr id="0" name=""/>
        <dsp:cNvSpPr/>
      </dsp:nvSpPr>
      <dsp:spPr>
        <a:xfrm>
          <a:off x="5628375" y="1054705"/>
          <a:ext cx="476648" cy="557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628375" y="1166223"/>
        <a:ext cx="333654" cy="334552"/>
      </dsp:txXfrm>
    </dsp:sp>
    <dsp:sp modelId="{E9B6E413-DEC3-4604-AA86-52E410CC3F5B}">
      <dsp:nvSpPr>
        <dsp:cNvPr id="0" name=""/>
        <dsp:cNvSpPr/>
      </dsp:nvSpPr>
      <dsp:spPr>
        <a:xfrm>
          <a:off x="6302878" y="658997"/>
          <a:ext cx="2248341" cy="1349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Organizing data</a:t>
          </a:r>
        </a:p>
      </dsp:txBody>
      <dsp:txXfrm>
        <a:off x="6342389" y="698508"/>
        <a:ext cx="2169319" cy="12699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94F7D-80CC-414E-ADDB-7835956EAFF3}">
      <dsp:nvSpPr>
        <dsp:cNvPr id="0" name=""/>
        <dsp:cNvSpPr/>
      </dsp:nvSpPr>
      <dsp:spPr>
        <a:xfrm>
          <a:off x="0" y="0"/>
          <a:ext cx="8787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AF130-D62A-40E8-8FA7-A554FE3FB831}">
      <dsp:nvSpPr>
        <dsp:cNvPr id="0" name=""/>
        <dsp:cNvSpPr/>
      </dsp:nvSpPr>
      <dsp:spPr>
        <a:xfrm>
          <a:off x="0" y="0"/>
          <a:ext cx="1757561" cy="179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/>
        </a:p>
      </dsp:txBody>
      <dsp:txXfrm>
        <a:off x="0" y="0"/>
        <a:ext cx="1757561" cy="1794228"/>
      </dsp:txXfrm>
    </dsp:sp>
    <dsp:sp modelId="{3ABE25B4-C879-419E-8F48-CB78D8863671}">
      <dsp:nvSpPr>
        <dsp:cNvPr id="0" name=""/>
        <dsp:cNvSpPr/>
      </dsp:nvSpPr>
      <dsp:spPr>
        <a:xfrm>
          <a:off x="1889378" y="28034"/>
          <a:ext cx="6898427" cy="56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Seattle Green Factor scoresheet</a:t>
          </a:r>
        </a:p>
      </dsp:txBody>
      <dsp:txXfrm>
        <a:off x="1889378" y="28034"/>
        <a:ext cx="6898427" cy="560696"/>
      </dsp:txXfrm>
    </dsp:sp>
    <dsp:sp modelId="{D7AF6BC8-F003-45AD-A7F8-CF5E41A9A25D}">
      <dsp:nvSpPr>
        <dsp:cNvPr id="0" name=""/>
        <dsp:cNvSpPr/>
      </dsp:nvSpPr>
      <dsp:spPr>
        <a:xfrm>
          <a:off x="1757561" y="588731"/>
          <a:ext cx="7030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FF9DB-8AAF-4E33-9077-AE372DF1BF7A}">
      <dsp:nvSpPr>
        <dsp:cNvPr id="0" name=""/>
        <dsp:cNvSpPr/>
      </dsp:nvSpPr>
      <dsp:spPr>
        <a:xfrm>
          <a:off x="1889378" y="616765"/>
          <a:ext cx="6898427" cy="56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Green roof questionnaire</a:t>
          </a:r>
        </a:p>
      </dsp:txBody>
      <dsp:txXfrm>
        <a:off x="1889378" y="616765"/>
        <a:ext cx="6898427" cy="560696"/>
      </dsp:txXfrm>
    </dsp:sp>
    <dsp:sp modelId="{A9C766A0-026B-4465-AFCB-67135E2939FE}">
      <dsp:nvSpPr>
        <dsp:cNvPr id="0" name=""/>
        <dsp:cNvSpPr/>
      </dsp:nvSpPr>
      <dsp:spPr>
        <a:xfrm>
          <a:off x="1757561" y="1177462"/>
          <a:ext cx="7030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36564-9814-4F83-894A-2FBC0A5850B4}">
      <dsp:nvSpPr>
        <dsp:cNvPr id="0" name=""/>
        <dsp:cNvSpPr/>
      </dsp:nvSpPr>
      <dsp:spPr>
        <a:xfrm>
          <a:off x="1889378" y="1205496"/>
          <a:ext cx="6898427" cy="56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Aerial satellite imagery</a:t>
          </a:r>
        </a:p>
      </dsp:txBody>
      <dsp:txXfrm>
        <a:off x="1889378" y="1205496"/>
        <a:ext cx="6898427" cy="560696"/>
      </dsp:txXfrm>
    </dsp:sp>
    <dsp:sp modelId="{9ABF4239-758E-478A-82AB-5529BAB59BAF}">
      <dsp:nvSpPr>
        <dsp:cNvPr id="0" name=""/>
        <dsp:cNvSpPr/>
      </dsp:nvSpPr>
      <dsp:spPr>
        <a:xfrm>
          <a:off x="1757561" y="1766193"/>
          <a:ext cx="7030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01C70-0653-44D9-8E6E-136A94D9F748}">
      <dsp:nvSpPr>
        <dsp:cNvPr id="0" name=""/>
        <dsp:cNvSpPr/>
      </dsp:nvSpPr>
      <dsp:spPr>
        <a:xfrm>
          <a:off x="7522" y="658997"/>
          <a:ext cx="2248341" cy="1349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Getting connected</a:t>
          </a:r>
        </a:p>
      </dsp:txBody>
      <dsp:txXfrm>
        <a:off x="47033" y="698508"/>
        <a:ext cx="2169319" cy="1269982"/>
      </dsp:txXfrm>
    </dsp:sp>
    <dsp:sp modelId="{D636BA43-5DC4-4C44-8837-4693AB5C4F85}">
      <dsp:nvSpPr>
        <dsp:cNvPr id="0" name=""/>
        <dsp:cNvSpPr/>
      </dsp:nvSpPr>
      <dsp:spPr>
        <a:xfrm>
          <a:off x="2480697" y="1054705"/>
          <a:ext cx="476648" cy="557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480697" y="1166223"/>
        <a:ext cx="333654" cy="334552"/>
      </dsp:txXfrm>
    </dsp:sp>
    <dsp:sp modelId="{40B3EB00-A7BE-4F92-97BB-C56508BB6AF9}">
      <dsp:nvSpPr>
        <dsp:cNvPr id="0" name=""/>
        <dsp:cNvSpPr/>
      </dsp:nvSpPr>
      <dsp:spPr>
        <a:xfrm>
          <a:off x="3155200" y="658997"/>
          <a:ext cx="2248341" cy="1349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Research</a:t>
          </a:r>
        </a:p>
      </dsp:txBody>
      <dsp:txXfrm>
        <a:off x="3194711" y="698508"/>
        <a:ext cx="2169319" cy="1269982"/>
      </dsp:txXfrm>
    </dsp:sp>
    <dsp:sp modelId="{19CB7AAE-55D7-4F2B-80F3-B8727CECC42D}">
      <dsp:nvSpPr>
        <dsp:cNvPr id="0" name=""/>
        <dsp:cNvSpPr/>
      </dsp:nvSpPr>
      <dsp:spPr>
        <a:xfrm>
          <a:off x="5628375" y="1054705"/>
          <a:ext cx="476648" cy="557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628375" y="1166223"/>
        <a:ext cx="333654" cy="334552"/>
      </dsp:txXfrm>
    </dsp:sp>
    <dsp:sp modelId="{E9B6E413-DEC3-4604-AA86-52E410CC3F5B}">
      <dsp:nvSpPr>
        <dsp:cNvPr id="0" name=""/>
        <dsp:cNvSpPr/>
      </dsp:nvSpPr>
      <dsp:spPr>
        <a:xfrm>
          <a:off x="6302878" y="658997"/>
          <a:ext cx="2248341" cy="1349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Organizing data</a:t>
          </a:r>
        </a:p>
      </dsp:txBody>
      <dsp:txXfrm>
        <a:off x="6342389" y="698508"/>
        <a:ext cx="2169319" cy="12699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01C70-0653-44D9-8E6E-136A94D9F748}">
      <dsp:nvSpPr>
        <dsp:cNvPr id="0" name=""/>
        <dsp:cNvSpPr/>
      </dsp:nvSpPr>
      <dsp:spPr>
        <a:xfrm>
          <a:off x="7522" y="658997"/>
          <a:ext cx="2248341" cy="1349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Getting connected</a:t>
          </a:r>
        </a:p>
      </dsp:txBody>
      <dsp:txXfrm>
        <a:off x="47033" y="698508"/>
        <a:ext cx="2169319" cy="1269982"/>
      </dsp:txXfrm>
    </dsp:sp>
    <dsp:sp modelId="{D636BA43-5DC4-4C44-8837-4693AB5C4F85}">
      <dsp:nvSpPr>
        <dsp:cNvPr id="0" name=""/>
        <dsp:cNvSpPr/>
      </dsp:nvSpPr>
      <dsp:spPr>
        <a:xfrm>
          <a:off x="2480697" y="1054705"/>
          <a:ext cx="476648" cy="557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480697" y="1166223"/>
        <a:ext cx="333654" cy="334552"/>
      </dsp:txXfrm>
    </dsp:sp>
    <dsp:sp modelId="{40B3EB00-A7BE-4F92-97BB-C56508BB6AF9}">
      <dsp:nvSpPr>
        <dsp:cNvPr id="0" name=""/>
        <dsp:cNvSpPr/>
      </dsp:nvSpPr>
      <dsp:spPr>
        <a:xfrm>
          <a:off x="3155200" y="658997"/>
          <a:ext cx="2248341" cy="1349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Research</a:t>
          </a:r>
        </a:p>
      </dsp:txBody>
      <dsp:txXfrm>
        <a:off x="3194711" y="698508"/>
        <a:ext cx="2169319" cy="1269982"/>
      </dsp:txXfrm>
    </dsp:sp>
    <dsp:sp modelId="{19CB7AAE-55D7-4F2B-80F3-B8727CECC42D}">
      <dsp:nvSpPr>
        <dsp:cNvPr id="0" name=""/>
        <dsp:cNvSpPr/>
      </dsp:nvSpPr>
      <dsp:spPr>
        <a:xfrm>
          <a:off x="5628375" y="1054705"/>
          <a:ext cx="476648" cy="557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628375" y="1166223"/>
        <a:ext cx="333654" cy="334552"/>
      </dsp:txXfrm>
    </dsp:sp>
    <dsp:sp modelId="{E9B6E413-DEC3-4604-AA86-52E410CC3F5B}">
      <dsp:nvSpPr>
        <dsp:cNvPr id="0" name=""/>
        <dsp:cNvSpPr/>
      </dsp:nvSpPr>
      <dsp:spPr>
        <a:xfrm>
          <a:off x="6302878" y="658997"/>
          <a:ext cx="2248341" cy="1349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Organizing data</a:t>
          </a:r>
        </a:p>
      </dsp:txBody>
      <dsp:txXfrm>
        <a:off x="6342389" y="698508"/>
        <a:ext cx="2169319" cy="12699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94F7D-80CC-414E-ADDB-7835956EAFF3}">
      <dsp:nvSpPr>
        <dsp:cNvPr id="0" name=""/>
        <dsp:cNvSpPr/>
      </dsp:nvSpPr>
      <dsp:spPr>
        <a:xfrm>
          <a:off x="0" y="0"/>
          <a:ext cx="8787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AF130-D62A-40E8-8FA7-A554FE3FB831}">
      <dsp:nvSpPr>
        <dsp:cNvPr id="0" name=""/>
        <dsp:cNvSpPr/>
      </dsp:nvSpPr>
      <dsp:spPr>
        <a:xfrm>
          <a:off x="0" y="0"/>
          <a:ext cx="1757561" cy="179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/>
        </a:p>
      </dsp:txBody>
      <dsp:txXfrm>
        <a:off x="0" y="0"/>
        <a:ext cx="1757561" cy="1794228"/>
      </dsp:txXfrm>
    </dsp:sp>
    <dsp:sp modelId="{3ABE25B4-C879-419E-8F48-CB78D8863671}">
      <dsp:nvSpPr>
        <dsp:cNvPr id="0" name=""/>
        <dsp:cNvSpPr/>
      </dsp:nvSpPr>
      <dsp:spPr>
        <a:xfrm>
          <a:off x="1889378" y="28034"/>
          <a:ext cx="6898427" cy="56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Green roof types</a:t>
          </a:r>
        </a:p>
      </dsp:txBody>
      <dsp:txXfrm>
        <a:off x="1889378" y="28034"/>
        <a:ext cx="6898427" cy="560696"/>
      </dsp:txXfrm>
    </dsp:sp>
    <dsp:sp modelId="{D7AF6BC8-F003-45AD-A7F8-CF5E41A9A25D}">
      <dsp:nvSpPr>
        <dsp:cNvPr id="0" name=""/>
        <dsp:cNvSpPr/>
      </dsp:nvSpPr>
      <dsp:spPr>
        <a:xfrm>
          <a:off x="1757561" y="588731"/>
          <a:ext cx="7030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FF9DB-8AAF-4E33-9077-AE372DF1BF7A}">
      <dsp:nvSpPr>
        <dsp:cNvPr id="0" name=""/>
        <dsp:cNvSpPr/>
      </dsp:nvSpPr>
      <dsp:spPr>
        <a:xfrm>
          <a:off x="1889378" y="616765"/>
          <a:ext cx="6898427" cy="56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Green roofs built by year</a:t>
          </a:r>
        </a:p>
      </dsp:txBody>
      <dsp:txXfrm>
        <a:off x="1889378" y="616765"/>
        <a:ext cx="6898427" cy="560696"/>
      </dsp:txXfrm>
    </dsp:sp>
    <dsp:sp modelId="{A9C766A0-026B-4465-AFCB-67135E2939FE}">
      <dsp:nvSpPr>
        <dsp:cNvPr id="0" name=""/>
        <dsp:cNvSpPr/>
      </dsp:nvSpPr>
      <dsp:spPr>
        <a:xfrm>
          <a:off x="1757561" y="1177462"/>
          <a:ext cx="7030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36564-9814-4F83-894A-2FBC0A5850B4}">
      <dsp:nvSpPr>
        <dsp:cNvPr id="0" name=""/>
        <dsp:cNvSpPr/>
      </dsp:nvSpPr>
      <dsp:spPr>
        <a:xfrm>
          <a:off x="1889378" y="1205496"/>
          <a:ext cx="6898427" cy="56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Motivation to build</a:t>
          </a:r>
        </a:p>
      </dsp:txBody>
      <dsp:txXfrm>
        <a:off x="1889378" y="1205496"/>
        <a:ext cx="6898427" cy="560696"/>
      </dsp:txXfrm>
    </dsp:sp>
    <dsp:sp modelId="{9ABF4239-758E-478A-82AB-5529BAB59BAF}">
      <dsp:nvSpPr>
        <dsp:cNvPr id="0" name=""/>
        <dsp:cNvSpPr/>
      </dsp:nvSpPr>
      <dsp:spPr>
        <a:xfrm>
          <a:off x="1757561" y="1766193"/>
          <a:ext cx="7030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289A0-A76D-4E5F-A29A-486CE78D59A7}">
      <dsp:nvSpPr>
        <dsp:cNvPr id="0" name=""/>
        <dsp:cNvSpPr/>
      </dsp:nvSpPr>
      <dsp:spPr>
        <a:xfrm>
          <a:off x="0" y="38812"/>
          <a:ext cx="7263341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Excel document </a:t>
          </a:r>
        </a:p>
      </dsp:txBody>
      <dsp:txXfrm>
        <a:off x="0" y="38812"/>
        <a:ext cx="7263341" cy="720000"/>
      </dsp:txXfrm>
    </dsp:sp>
    <dsp:sp modelId="{1E05B6D5-9E61-4C07-923E-B9A33353DAB8}">
      <dsp:nvSpPr>
        <dsp:cNvPr id="0" name=""/>
        <dsp:cNvSpPr/>
      </dsp:nvSpPr>
      <dsp:spPr>
        <a:xfrm>
          <a:off x="0" y="758812"/>
          <a:ext cx="7263341" cy="3774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Application number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Date approved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Year built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Address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Green roof type (extensive or intensive)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Square feet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Motivation to build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Contact information</a:t>
          </a:r>
        </a:p>
      </dsp:txBody>
      <dsp:txXfrm>
        <a:off x="0" y="758812"/>
        <a:ext cx="7263341" cy="3774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5/17/2018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5/17/2018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 bwMode="white">
          <a:xfrm>
            <a:off x="1141413" y="1600200"/>
            <a:ext cx="990295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top graphic" descr="Top border design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3" name="bottom graphic" descr="Bottom border design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1522414" y="1905000"/>
            <a:ext cx="9143998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5/17/2018</a:t>
            </a:fld>
            <a:endParaRPr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9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78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3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5/17/2018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7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5/17/2018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5/17/2018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7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5/17/2018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5/17/2018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 descr="Border design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5/17/2018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38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 descr="Border design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5/17/2018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8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 descr="Bottom border design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0" name="top graphic" descr="Top border design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Green Roofs in Seattle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Survey of Vegetated Roofs and Rooftop Gardens 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BFC598-81AC-4941-973C-6034B821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Process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1522876" y="1295400"/>
          <a:ext cx="8558742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5789612" y="3352800"/>
            <a:ext cx="0" cy="76200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08981512"/>
              </p:ext>
            </p:extLst>
          </p:nvPr>
        </p:nvGraphicFramePr>
        <p:xfrm>
          <a:off x="1293812" y="4191000"/>
          <a:ext cx="8787806" cy="1794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9961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4E4D1-E9FB-4E92-8CCE-F21EFBB8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Research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272184E-E868-45AC-97F5-B82042B54E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0412" y="1203861"/>
            <a:ext cx="6425133" cy="4450277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87B6AC-E8D2-40D8-B21F-342BCC826032}"/>
              </a:ext>
            </a:extLst>
          </p:cNvPr>
          <p:cNvCxnSpPr>
            <a:cxnSpLocks/>
          </p:cNvCxnSpPr>
          <p:nvPr/>
        </p:nvCxnSpPr>
        <p:spPr>
          <a:xfrm>
            <a:off x="3503612" y="2819400"/>
            <a:ext cx="1295400" cy="38100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3596DC2-E04B-4EB2-B855-0F0E0C7AB1DA}"/>
              </a:ext>
            </a:extLst>
          </p:cNvPr>
          <p:cNvSpPr txBox="1"/>
          <p:nvPr/>
        </p:nvSpPr>
        <p:spPr>
          <a:xfrm>
            <a:off x="1522876" y="2514600"/>
            <a:ext cx="17521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Application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Number</a:t>
            </a:r>
          </a:p>
        </p:txBody>
      </p:sp>
    </p:spTree>
    <p:extLst>
      <p:ext uri="{BB962C8B-B14F-4D97-AF65-F5344CB8AC3E}">
        <p14:creationId xmlns:p14="http://schemas.microsoft.com/office/powerpoint/2010/main" val="366737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98" y="0"/>
            <a:ext cx="477482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66F0D5-1849-49CC-9BE1-C1BA95B248A2}"/>
              </a:ext>
            </a:extLst>
          </p:cNvPr>
          <p:cNvSpPr/>
          <p:nvPr/>
        </p:nvSpPr>
        <p:spPr>
          <a:xfrm>
            <a:off x="3160712" y="3581400"/>
            <a:ext cx="5867400" cy="62694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6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28C438-8C9E-48B3-95C6-3AF146BA0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97" y="1752600"/>
            <a:ext cx="10782029" cy="13693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64BE0C-86F9-4F95-87C1-9D62E76D33F6}"/>
              </a:ext>
            </a:extLst>
          </p:cNvPr>
          <p:cNvSpPr/>
          <p:nvPr/>
        </p:nvSpPr>
        <p:spPr>
          <a:xfrm>
            <a:off x="227012" y="1524000"/>
            <a:ext cx="11658600" cy="1905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CDB9E3-7700-42F2-A300-FAC3FC80A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12" y="13252"/>
            <a:ext cx="7197753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BE237E-7BBA-4752-8CD5-38B6CBDD2602}"/>
              </a:ext>
            </a:extLst>
          </p:cNvPr>
          <p:cNvSpPr/>
          <p:nvPr/>
        </p:nvSpPr>
        <p:spPr>
          <a:xfrm>
            <a:off x="4341812" y="76200"/>
            <a:ext cx="7200509" cy="6705600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1CDE7F-9C4B-4144-BBC5-65F67E62B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Research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E701DA2-CEF9-45A8-91E4-CB4C2D0B69C0}"/>
              </a:ext>
            </a:extLst>
          </p:cNvPr>
          <p:cNvSpPr/>
          <p:nvPr/>
        </p:nvSpPr>
        <p:spPr>
          <a:xfrm>
            <a:off x="3884612" y="4154556"/>
            <a:ext cx="6936958" cy="276142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2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BFC598-81AC-4941-973C-6034B821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Process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1522876" y="1295400"/>
          <a:ext cx="8558742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18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BFC598-81AC-4941-973C-6034B821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Process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1522876" y="1295400"/>
          <a:ext cx="8558742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63700015"/>
              </p:ext>
            </p:extLst>
          </p:nvPr>
        </p:nvGraphicFramePr>
        <p:xfrm>
          <a:off x="1293812" y="4191000"/>
          <a:ext cx="8787806" cy="1794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8990012" y="3352800"/>
            <a:ext cx="0" cy="76200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0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8B6A-BF54-40EF-8C82-C02113C7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Organizing data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187EC5A-3F89-495D-90BF-088E4011B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422022"/>
              </p:ext>
            </p:extLst>
          </p:nvPr>
        </p:nvGraphicFramePr>
        <p:xfrm>
          <a:off x="2031471" y="1676400"/>
          <a:ext cx="7263341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987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D2E34-48AE-46D6-822C-433B5A57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D2B4AD7-DD5B-4E69-A899-F856AE0BF5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382940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44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FF75695-8FD4-4658-956C-88DA2CDD8C2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4687281"/>
              </p:ext>
            </p:extLst>
          </p:nvPr>
        </p:nvGraphicFramePr>
        <p:xfrm>
          <a:off x="6094413" y="871806"/>
          <a:ext cx="6094412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D6989E3-0F1A-4C56-9C7A-A7AA63EAE5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0135637"/>
              </p:ext>
            </p:extLst>
          </p:nvPr>
        </p:nvGraphicFramePr>
        <p:xfrm>
          <a:off x="757" y="871806"/>
          <a:ext cx="6094412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48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Introduction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876" y="1905000"/>
            <a:ext cx="9143538" cy="609600"/>
          </a:xfrm>
        </p:spPr>
        <p:txBody>
          <a:bodyPr/>
          <a:lstStyle/>
          <a:p>
            <a:r>
              <a:rPr lang="en-US" dirty="0"/>
              <a:t>What is a green roof?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2411" y="2504661"/>
            <a:ext cx="381000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“A green roof is a rooftop that is partially or completely covered with a growing medium and vegetation planted over a waterproofing membrane. It may also include additional layers such as a root barrier and drainage and irrigation systems.”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800" dirty="0"/>
              <a:t>Rodriguez </a:t>
            </a:r>
            <a:r>
              <a:rPr lang="en-US" sz="800" dirty="0" err="1"/>
              <a:t>Droguett</a:t>
            </a:r>
            <a:r>
              <a:rPr lang="en-US" sz="800" dirty="0"/>
              <a:t>, B. (2011). </a:t>
            </a:r>
          </a:p>
          <a:p>
            <a:pPr>
              <a:lnSpc>
                <a:spcPct val="90000"/>
              </a:lnSpc>
            </a:pPr>
            <a:r>
              <a:rPr lang="en-US" sz="800" i="1" dirty="0"/>
              <a:t>Sustainability assessment of green infrastructure</a:t>
            </a:r>
          </a:p>
          <a:p>
            <a:pPr>
              <a:lnSpc>
                <a:spcPct val="90000"/>
              </a:lnSpc>
            </a:pPr>
            <a:r>
              <a:rPr lang="en-US" sz="800" i="1" dirty="0"/>
              <a:t> practices for </a:t>
            </a:r>
            <a:r>
              <a:rPr lang="en-US" sz="800" i="1" dirty="0" err="1"/>
              <a:t>stormwater</a:t>
            </a:r>
            <a:r>
              <a:rPr lang="en-US" sz="800" i="1" dirty="0"/>
              <a:t> management: A comparative </a:t>
            </a:r>
          </a:p>
          <a:p>
            <a:pPr>
              <a:lnSpc>
                <a:spcPct val="90000"/>
              </a:lnSpc>
            </a:pPr>
            <a:r>
              <a:rPr lang="en-US" sz="800" i="1" dirty="0"/>
              <a:t>energy analysis</a:t>
            </a:r>
            <a:endParaRPr lang="en-US" sz="8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93F48-AB51-485F-B1B9-49CF06A69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876300"/>
            <a:ext cx="680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3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23C7392E-1481-44C1-8999-A9DC8F64E63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1008923"/>
                  </p:ext>
                </p:extLst>
              </p:nvPr>
            </p:nvGraphicFramePr>
            <p:xfrm>
              <a:off x="874712" y="457200"/>
              <a:ext cx="10439399" cy="5181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7" name="Content Placeholder 6">
                <a:extLst>
                  <a:ext uri="{FF2B5EF4-FFF2-40B4-BE49-F238E27FC236}">
                    <a16:creationId xmlns:a16="http://schemas.microsoft.com/office/drawing/2014/main" id="{23C7392E-1481-44C1-8999-A9DC8F64E6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712" y="457200"/>
                <a:ext cx="10439399" cy="5181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7FFAC5E-AC27-4FDE-9B4C-425674B7AC3E}"/>
              </a:ext>
            </a:extLst>
          </p:cNvPr>
          <p:cNvSpPr txBox="1"/>
          <p:nvPr/>
        </p:nvSpPr>
        <p:spPr>
          <a:xfrm>
            <a:off x="4570412" y="5648739"/>
            <a:ext cx="14478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2009 survey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AC729-E476-4E0C-8373-7F0681B3505D}"/>
              </a:ext>
            </a:extLst>
          </p:cNvPr>
          <p:cNvSpPr txBox="1"/>
          <p:nvPr/>
        </p:nvSpPr>
        <p:spPr>
          <a:xfrm>
            <a:off x="6323012" y="5661184"/>
            <a:ext cx="14478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2018 survey</a:t>
            </a:r>
          </a:p>
        </p:txBody>
      </p:sp>
    </p:spTree>
    <p:extLst>
      <p:ext uri="{BB962C8B-B14F-4D97-AF65-F5344CB8AC3E}">
        <p14:creationId xmlns:p14="http://schemas.microsoft.com/office/powerpoint/2010/main" val="21494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3E2A-E9AB-4933-8DA0-F7F3340D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995889-9AA9-4B27-B268-2A70597E0F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294991"/>
              </p:ext>
            </p:extLst>
          </p:nvPr>
        </p:nvGraphicFramePr>
        <p:xfrm>
          <a:off x="1522413" y="1905000"/>
          <a:ext cx="914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72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B1F3993-ADEF-46C7-B3AD-B01D688B4A7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5014133"/>
              </p:ext>
            </p:extLst>
          </p:nvPr>
        </p:nvGraphicFramePr>
        <p:xfrm>
          <a:off x="2894012" y="304800"/>
          <a:ext cx="8915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86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071C-200F-49F0-9E54-C13A7080DF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4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515F1-D0D4-496A-BD8D-87E46C942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The green roof survey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7EA403-A449-4F20-98E6-B25168352B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7212" y="1464215"/>
            <a:ext cx="3657600" cy="4497953"/>
          </a:xfrm>
          <a:ln>
            <a:solidFill>
              <a:schemeClr val="tx2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08892-20CE-4AAE-A706-3E14D811FD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Annika McIntosh in Green Futures Lab</a:t>
            </a:r>
          </a:p>
          <a:p>
            <a:r>
              <a:rPr lang="en-US" dirty="0"/>
              <a:t>Published in August 2010</a:t>
            </a:r>
          </a:p>
          <a:p>
            <a:r>
              <a:rPr lang="en-US" dirty="0"/>
              <a:t>Number of green roofs</a:t>
            </a:r>
          </a:p>
          <a:p>
            <a:r>
              <a:rPr lang="en-US" dirty="0"/>
              <a:t>Total square feet</a:t>
            </a:r>
          </a:p>
          <a:p>
            <a:r>
              <a:rPr lang="en-US" dirty="0"/>
              <a:t>Type (extensive or intensive)</a:t>
            </a:r>
          </a:p>
          <a:p>
            <a:r>
              <a:rPr lang="en-US" dirty="0"/>
              <a:t>Year built</a:t>
            </a:r>
          </a:p>
          <a:p>
            <a:r>
              <a:rPr lang="en-US" dirty="0"/>
              <a:t>Much more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2DFFCC-1414-4AB6-9205-D924E8DB6A1D}"/>
              </a:ext>
            </a:extLst>
          </p:cNvPr>
          <p:cNvSpPr txBox="1"/>
          <p:nvPr/>
        </p:nvSpPr>
        <p:spPr>
          <a:xfrm>
            <a:off x="2436812" y="5995298"/>
            <a:ext cx="24384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 dirty="0"/>
              <a:t>McIntosh, Annika (2010) </a:t>
            </a:r>
            <a:r>
              <a:rPr lang="en-US" sz="700" i="1" dirty="0"/>
              <a:t>Green Roofs in Seattle: A Survey of Vegetated Roofs and Rooftop Gardens.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6634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6E763-3EFC-4A97-8AF7-8838E6AE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412" y="969479"/>
            <a:ext cx="3124200" cy="609600"/>
          </a:xfrm>
        </p:spPr>
        <p:txBody>
          <a:bodyPr/>
          <a:lstStyle/>
          <a:p>
            <a:pPr algn="ctr"/>
            <a:r>
              <a:rPr lang="en-US" sz="3600" dirty="0"/>
              <a:t>Context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9F200-F83B-4178-A537-145F7BB3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38269" y="1676400"/>
            <a:ext cx="3646486" cy="3505200"/>
          </a:xfrm>
        </p:spPr>
        <p:txBody>
          <a:bodyPr>
            <a:normAutofit lnSpcReduction="10000"/>
          </a:bodyPr>
          <a:lstStyle/>
          <a:p>
            <a:pPr algn="ctr"/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dirty="0"/>
              <a:t>History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Ecological benefits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Improved health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Urban heat island effect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Infrastructure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FEFE4FB-8414-46B8-BCDC-71874761D5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18" b="1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72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C992413-6AB6-450A-BAF5-07CF66C4A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33"/>
            <a:ext cx="3884612" cy="68752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1AB826E-E777-467E-A41E-27331747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11" y="609600"/>
            <a:ext cx="8282747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Seattle Green Factor</a:t>
            </a:r>
            <a:br>
              <a:rPr lang="en-US" sz="3600" dirty="0"/>
            </a:br>
            <a:r>
              <a:rPr lang="en-US" sz="3600" dirty="0"/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ECB1FD-DCF0-4FBD-8FBA-B7EECA149306}"/>
              </a:ext>
            </a:extLst>
          </p:cNvPr>
          <p:cNvSpPr txBox="1">
            <a:spLocks/>
          </p:cNvSpPr>
          <p:nvPr/>
        </p:nvSpPr>
        <p:spPr>
          <a:xfrm>
            <a:off x="4875211" y="1524000"/>
            <a:ext cx="6400801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Applies to new development in certain zones</a:t>
            </a:r>
          </a:p>
          <a:p>
            <a:pPr algn="ctr"/>
            <a:endParaRPr lang="en-US" dirty="0"/>
          </a:p>
          <a:p>
            <a:r>
              <a:rPr lang="en-US" dirty="0"/>
              <a:t>	Commercial &amp; neighborhood 	commercial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Industrial commercial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South downtown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Multifamily residential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South Lake Union</a:t>
            </a:r>
          </a:p>
          <a:p>
            <a:endParaRPr lang="en-US" dirty="0"/>
          </a:p>
          <a:p>
            <a:r>
              <a:rPr lang="en-US" dirty="0"/>
              <a:t>	Seattle mixed</a:t>
            </a: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3124C1-9F5D-4A8A-916A-9935A6176F48}"/>
              </a:ext>
            </a:extLst>
          </p:cNvPr>
          <p:cNvSpPr txBox="1"/>
          <p:nvPr/>
        </p:nvSpPr>
        <p:spPr>
          <a:xfrm>
            <a:off x="3884611" y="6313134"/>
            <a:ext cx="1676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 dirty="0" err="1"/>
              <a:t>LaClergue</a:t>
            </a:r>
            <a:r>
              <a:rPr lang="en-US" sz="700" dirty="0"/>
              <a:t>, Dave (2013) </a:t>
            </a:r>
            <a:r>
              <a:rPr lang="en-US" sz="700" i="1" dirty="0"/>
              <a:t>Seattle Green Factor: Improving Livability and Ecological Function through Landscaping </a:t>
            </a:r>
            <a:r>
              <a:rPr lang="en-US" sz="700" i="1" dirty="0" err="1"/>
              <a:t>Standard</a:t>
            </a:r>
            <a:r>
              <a:rPr lang="en-US" sz="700" dirty="0" err="1"/>
              <a:t>.s</a:t>
            </a:r>
            <a:r>
              <a:rPr lang="en-US" sz="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62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C992413-6AB6-450A-BAF5-07CF66C4A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33"/>
            <a:ext cx="3884612" cy="687523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CE7A533-DFA0-4B66-88AC-0046EB4D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12" y="609600"/>
            <a:ext cx="8304212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Seattle Green Factor</a:t>
            </a:r>
            <a:br>
              <a:rPr lang="en-US" sz="3600" dirty="0"/>
            </a:br>
            <a:r>
              <a:rPr lang="en-US" sz="3600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BF0D4B-D8BC-4382-8B24-AFF7A67A3CC0}"/>
              </a:ext>
            </a:extLst>
          </p:cNvPr>
          <p:cNvSpPr txBox="1">
            <a:spLocks/>
          </p:cNvSpPr>
          <p:nvPr/>
        </p:nvSpPr>
        <p:spPr>
          <a:xfrm>
            <a:off x="6094412" y="1696278"/>
            <a:ext cx="5867399" cy="4088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Minimum scores of </a:t>
            </a:r>
          </a:p>
          <a:p>
            <a:endParaRPr lang="en-US" dirty="0"/>
          </a:p>
          <a:p>
            <a:r>
              <a:rPr lang="en-US" dirty="0"/>
              <a:t>	0.30</a:t>
            </a:r>
          </a:p>
          <a:p>
            <a:r>
              <a:rPr lang="en-US" dirty="0"/>
              <a:t>	0.50</a:t>
            </a:r>
          </a:p>
          <a:p>
            <a:r>
              <a:rPr lang="en-US" dirty="0"/>
              <a:t>	0.60</a:t>
            </a:r>
          </a:p>
          <a:p>
            <a:endParaRPr lang="en-US" dirty="0"/>
          </a:p>
          <a:p>
            <a:r>
              <a:rPr lang="en-US" dirty="0"/>
              <a:t>Points given for</a:t>
            </a:r>
          </a:p>
          <a:p>
            <a:r>
              <a:rPr lang="en-US" b="1" dirty="0"/>
              <a:t>(Landscape element) </a:t>
            </a:r>
            <a:r>
              <a:rPr lang="en-US" dirty="0"/>
              <a:t>x</a:t>
            </a:r>
            <a:r>
              <a:rPr lang="en-US" b="1" dirty="0"/>
              <a:t> (square feet)</a:t>
            </a:r>
          </a:p>
          <a:p>
            <a:endParaRPr lang="en-US" b="1" dirty="0"/>
          </a:p>
          <a:p>
            <a:r>
              <a:rPr lang="en-US" dirty="0"/>
              <a:t>Intensive green roof defined as 4” or greater</a:t>
            </a:r>
          </a:p>
          <a:p>
            <a:pPr marL="320040" lvl="1"/>
            <a:endParaRPr lang="en-US" sz="2400" dirty="0"/>
          </a:p>
          <a:p>
            <a:pPr marL="320040" lvl="1"/>
            <a:endParaRPr lang="en-US" sz="24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1C27B-4084-4D5F-8A85-27CAC06B7A51}"/>
              </a:ext>
            </a:extLst>
          </p:cNvPr>
          <p:cNvSpPr txBox="1"/>
          <p:nvPr/>
        </p:nvSpPr>
        <p:spPr>
          <a:xfrm>
            <a:off x="3884611" y="6313134"/>
            <a:ext cx="1676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00" dirty="0" err="1"/>
              <a:t>LaClergue</a:t>
            </a:r>
            <a:r>
              <a:rPr lang="en-US" sz="700" dirty="0"/>
              <a:t>, Dave (2013) </a:t>
            </a:r>
            <a:r>
              <a:rPr lang="en-US" sz="700" i="1" dirty="0"/>
              <a:t>Seattle Green Factor: Improving Livability and Ecological Function through Landscaping </a:t>
            </a:r>
            <a:r>
              <a:rPr lang="en-US" sz="700" i="1" dirty="0" err="1"/>
              <a:t>Standard</a:t>
            </a:r>
            <a:r>
              <a:rPr lang="en-US" sz="700" dirty="0" err="1"/>
              <a:t>.s</a:t>
            </a:r>
            <a:r>
              <a:rPr lang="en-US" sz="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60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C5E406-741C-4C8C-A3DD-69A8474E5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27119"/>
            <a:ext cx="5257800" cy="681100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EAFB86-FFF3-4A7B-AB25-9EA97302353C}"/>
              </a:ext>
            </a:extLst>
          </p:cNvPr>
          <p:cNvCxnSpPr/>
          <p:nvPr/>
        </p:nvCxnSpPr>
        <p:spPr>
          <a:xfrm flipH="1">
            <a:off x="4722812" y="685800"/>
            <a:ext cx="2133600" cy="68580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8E1F4A-8483-45FA-A6A4-6B4F02A855C7}"/>
              </a:ext>
            </a:extLst>
          </p:cNvPr>
          <p:cNvCxnSpPr>
            <a:cxnSpLocks/>
          </p:cNvCxnSpPr>
          <p:nvPr/>
        </p:nvCxnSpPr>
        <p:spPr>
          <a:xfrm flipH="1">
            <a:off x="5218112" y="2362200"/>
            <a:ext cx="1638300" cy="53340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A0FB1E-1CC3-4EDA-AD18-81452C8C8753}"/>
              </a:ext>
            </a:extLst>
          </p:cNvPr>
          <p:cNvCxnSpPr>
            <a:cxnSpLocks/>
          </p:cNvCxnSpPr>
          <p:nvPr/>
        </p:nvCxnSpPr>
        <p:spPr>
          <a:xfrm flipH="1">
            <a:off x="5637212" y="4114800"/>
            <a:ext cx="1219200" cy="409161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0AE0C8C-681D-432D-93B2-889E927E4E74}"/>
              </a:ext>
            </a:extLst>
          </p:cNvPr>
          <p:cNvSpPr txBox="1"/>
          <p:nvPr/>
        </p:nvSpPr>
        <p:spPr>
          <a:xfrm>
            <a:off x="6932612" y="304800"/>
            <a:ext cx="3429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Total square feet of landscape element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2C0CE5-E1D2-418B-A5DD-CB4608E79E20}"/>
              </a:ext>
            </a:extLst>
          </p:cNvPr>
          <p:cNvSpPr txBox="1"/>
          <p:nvPr/>
        </p:nvSpPr>
        <p:spPr>
          <a:xfrm>
            <a:off x="6929639" y="1905000"/>
            <a:ext cx="3429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Factor (weighted multiplier)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C72067-D6EB-431B-B390-84619817FA7B}"/>
              </a:ext>
            </a:extLst>
          </p:cNvPr>
          <p:cNvSpPr txBox="1"/>
          <p:nvPr/>
        </p:nvSpPr>
        <p:spPr>
          <a:xfrm>
            <a:off x="6929639" y="3766831"/>
            <a:ext cx="3429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Score for landscape element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380538-4D47-43B7-B1FB-7864343C9D4E}"/>
              </a:ext>
            </a:extLst>
          </p:cNvPr>
          <p:cNvSpPr txBox="1"/>
          <p:nvPr/>
        </p:nvSpPr>
        <p:spPr>
          <a:xfrm>
            <a:off x="6929639" y="5410200"/>
            <a:ext cx="4495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Totals / total square feet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= Overall score</a:t>
            </a:r>
          </a:p>
        </p:txBody>
      </p:sp>
    </p:spTree>
    <p:extLst>
      <p:ext uri="{BB962C8B-B14F-4D97-AF65-F5344CB8AC3E}">
        <p14:creationId xmlns:p14="http://schemas.microsoft.com/office/powerpoint/2010/main" val="83393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BFC598-81AC-4941-973C-6034B821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Process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1522876" y="1295400"/>
          <a:ext cx="8558742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80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BFC598-81AC-4941-973C-6034B821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Process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6712209"/>
              </p:ext>
            </p:extLst>
          </p:nvPr>
        </p:nvGraphicFramePr>
        <p:xfrm>
          <a:off x="1522876" y="1295400"/>
          <a:ext cx="8558742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2665412" y="3352800"/>
            <a:ext cx="0" cy="76200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625786828"/>
              </p:ext>
            </p:extLst>
          </p:nvPr>
        </p:nvGraphicFramePr>
        <p:xfrm>
          <a:off x="1293812" y="4191000"/>
          <a:ext cx="8787806" cy="1794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180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iped Border 16x9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riped black border presentation (widescreen).potx" id="{96522838-024F-4A04-A543-9EF396F770C0}" vid="{BD969DAD-256A-4182-ABA2-1577ED7D3144}"/>
    </a:ext>
  </a:extLst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401</Words>
  <Application>Microsoft Office PowerPoint</Application>
  <PresentationFormat>Custom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Euphemia</vt:lpstr>
      <vt:lpstr>Striped Border 16x9</vt:lpstr>
      <vt:lpstr>Green Roofs in Seattle </vt:lpstr>
      <vt:lpstr>Introduction </vt:lpstr>
      <vt:lpstr>The green roof survey </vt:lpstr>
      <vt:lpstr>Context</vt:lpstr>
      <vt:lpstr>Seattle Green Factor  </vt:lpstr>
      <vt:lpstr>Seattle Green Factor  </vt:lpstr>
      <vt:lpstr>PowerPoint Presentation</vt:lpstr>
      <vt:lpstr>Process </vt:lpstr>
      <vt:lpstr>Process </vt:lpstr>
      <vt:lpstr>Process </vt:lpstr>
      <vt:lpstr>Research </vt:lpstr>
      <vt:lpstr>PowerPoint Presentation</vt:lpstr>
      <vt:lpstr>PowerPoint Presentation</vt:lpstr>
      <vt:lpstr>Research </vt:lpstr>
      <vt:lpstr>Process </vt:lpstr>
      <vt:lpstr>Process </vt:lpstr>
      <vt:lpstr>Organizing data </vt:lpstr>
      <vt:lpstr>Results </vt:lpstr>
      <vt:lpstr>PowerPoint Presentation</vt:lpstr>
      <vt:lpstr>PowerPoint Presentation</vt:lpstr>
      <vt:lpstr>Next Steps </vt:lpstr>
      <vt:lpstr>Implications 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Adam Matza</dc:creator>
  <cp:lastModifiedBy>Adam Matza</cp:lastModifiedBy>
  <cp:revision>86</cp:revision>
  <dcterms:created xsi:type="dcterms:W3CDTF">2018-05-11T01:52:51Z</dcterms:created>
  <dcterms:modified xsi:type="dcterms:W3CDTF">2018-05-17T18:46:04Z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